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66" r:id="rId3"/>
    <p:sldId id="257" r:id="rId4"/>
    <p:sldId id="258" r:id="rId5"/>
    <p:sldId id="259" r:id="rId6"/>
    <p:sldId id="260" r:id="rId7"/>
    <p:sldId id="262" r:id="rId8"/>
    <p:sldId id="263" r:id="rId9"/>
    <p:sldId id="264" r:id="rId10"/>
    <p:sldId id="265" r:id="rId11"/>
    <p:sldId id="267"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2"/>
          <p:cNvSpPr/>
          <p:nvPr/>
        </p:nvSpPr>
        <p:spPr>
          <a:xfrm>
            <a:off x="1007533" y="0"/>
            <a:ext cx="7934348"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941881"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2611808" y="3428998"/>
            <a:ext cx="5518066" cy="226855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772274" y="2268786"/>
            <a:ext cx="5357600" cy="1160213"/>
          </a:xfrm>
          <a:prstGeom prst="rect">
            <a:avLst/>
          </a:prstGeom>
          <a:noFill/>
          <a:ln>
            <a:noFill/>
          </a:ln>
        </p:spPr>
        <p:txBody>
          <a:bodyPr spcFirstLastPara="1" wrap="square" lIns="91425" tIns="0" rIns="91425" bIns="45700" anchor="b" anchorCtr="0">
            <a:noAutofit/>
          </a:bodyPr>
          <a:lstStyle>
            <a:lvl1pPr lvl="0" algn="r">
              <a:lnSpc>
                <a:spcPct val="120000"/>
              </a:lnSpc>
              <a:spcBef>
                <a:spcPts val="1000"/>
              </a:spcBef>
              <a:spcAft>
                <a:spcPts val="0"/>
              </a:spcAft>
              <a:buSzPts val="1620"/>
              <a:buNone/>
              <a:defRPr sz="1800" b="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a:endParaRPr/>
          </a:p>
        </p:txBody>
      </p:sp>
      <p:sp>
        <p:nvSpPr>
          <p:cNvPr id="24" name="Google Shape;24;p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27" name="Google Shape;27;p2"/>
          <p:cNvSpPr txBox="1"/>
          <p:nvPr/>
        </p:nvSpPr>
        <p:spPr>
          <a:xfrm>
            <a:off x="2191282" y="3262852"/>
            <a:ext cx="415636"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400" b="0" i="0" u="none" strike="noStrike" cap="none">
                <a:solidFill>
                  <a:schemeClr val="accent6"/>
                </a:solidFill>
                <a:latin typeface="Noto Sans Symbols"/>
                <a:ea typeface="Noto Sans Symbols"/>
                <a:cs typeface="Noto Sans Symbols"/>
                <a:sym typeface="Noto Sans Symbols"/>
              </a:rPr>
              <a:t>◤</a:t>
            </a:r>
            <a:endParaRPr sz="24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04"/>
        <p:cNvGrpSpPr/>
        <p:nvPr/>
      </p:nvGrpSpPr>
      <p:grpSpPr>
        <a:xfrm>
          <a:off x="0" y="0"/>
          <a:ext cx="0" cy="0"/>
          <a:chOff x="0" y="0"/>
          <a:chExt cx="0" cy="0"/>
        </a:xfrm>
      </p:grpSpPr>
      <p:sp>
        <p:nvSpPr>
          <p:cNvPr id="105" name="Google Shape;105;p11"/>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a:spLocks noGrp="1"/>
          </p:cNvSpPr>
          <p:nvPr>
            <p:ph type="pic" idx="2"/>
          </p:nvPr>
        </p:nvSpPr>
        <p:spPr>
          <a:xfrm>
            <a:off x="6747062" y="3229"/>
            <a:ext cx="4629734" cy="6858000"/>
          </a:xfrm>
          <a:prstGeom prst="rect">
            <a:avLst/>
          </a:prstGeom>
          <a:solidFill>
            <a:schemeClr val="lt1">
              <a:alpha val="9803"/>
            </a:schemeClr>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6"/>
              </a:buClr>
              <a:buSzPts val="2520"/>
              <a:buFont typeface="Noto Sans Symbols"/>
              <a:buNone/>
              <a:defRPr sz="28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2520"/>
              <a:buFont typeface="Noto Sans Symbols"/>
              <a:buNone/>
              <a:defRPr sz="2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2160"/>
              <a:buFont typeface="Noto Sans Symbols"/>
              <a:buNone/>
              <a:defRPr sz="24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9pPr>
          </a:lstStyle>
          <a:p>
            <a:endParaRPr/>
          </a:p>
        </p:txBody>
      </p:sp>
      <p:sp>
        <p:nvSpPr>
          <p:cNvPr id="108" name="Google Shape;108;p11"/>
          <p:cNvSpPr txBox="1"/>
          <p:nvPr/>
        </p:nvSpPr>
        <p:spPr>
          <a:xfrm>
            <a:off x="1554686" y="1127550"/>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09" name="Google Shape;109;p11"/>
          <p:cNvSpPr txBox="1">
            <a:spLocks noGrp="1"/>
          </p:cNvSpPr>
          <p:nvPr>
            <p:ph type="title"/>
          </p:nvPr>
        </p:nvSpPr>
        <p:spPr>
          <a:xfrm>
            <a:off x="1971241" y="1282452"/>
            <a:ext cx="3970986" cy="190047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txBox="1">
            <a:spLocks noGrp="1"/>
          </p:cNvSpPr>
          <p:nvPr>
            <p:ph type="body" idx="1"/>
          </p:nvPr>
        </p:nvSpPr>
        <p:spPr>
          <a:xfrm>
            <a:off x="1970322" y="3182928"/>
            <a:ext cx="3971874" cy="238639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800"/>
              <a:buNone/>
              <a:defRPr sz="20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111" name="Google Shape;111;p1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14"/>
        <p:cNvGrpSpPr/>
        <p:nvPr/>
      </p:nvGrpSpPr>
      <p:grpSpPr>
        <a:xfrm>
          <a:off x="0" y="0"/>
          <a:ext cx="0" cy="0"/>
          <a:chOff x="0" y="0"/>
          <a:chExt cx="0" cy="0"/>
        </a:xfrm>
      </p:grpSpPr>
      <p:sp>
        <p:nvSpPr>
          <p:cNvPr id="115" name="Google Shape;115;p12"/>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p:nvPr/>
        </p:nvSpPr>
        <p:spPr>
          <a:xfrm>
            <a:off x="2194236"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18" name="Google Shape;118;p12"/>
          <p:cNvSpPr txBox="1">
            <a:spLocks noGrp="1"/>
          </p:cNvSpPr>
          <p:nvPr>
            <p:ph type="title"/>
          </p:nvPr>
        </p:nvSpPr>
        <p:spPr>
          <a:xfrm>
            <a:off x="2611808" y="808056"/>
            <a:ext cx="795409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2"/>
          <p:cNvSpPr txBox="1">
            <a:spLocks noGrp="1"/>
          </p:cNvSpPr>
          <p:nvPr>
            <p:ph type="body" idx="1"/>
          </p:nvPr>
        </p:nvSpPr>
        <p:spPr>
          <a:xfrm rot="5400000">
            <a:off x="4672955" y="152760"/>
            <a:ext cx="3997828" cy="779654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20" name="Google Shape;120;p1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23"/>
        <p:cNvGrpSpPr/>
        <p:nvPr/>
      </p:nvGrpSpPr>
      <p:grpSpPr>
        <a:xfrm>
          <a:off x="0" y="0"/>
          <a:ext cx="0" cy="0"/>
          <a:chOff x="0" y="0"/>
          <a:chExt cx="0" cy="0"/>
        </a:xfrm>
      </p:grpSpPr>
      <p:sp>
        <p:nvSpPr>
          <p:cNvPr id="124" name="Google Shape;124;p13"/>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txBox="1"/>
          <p:nvPr/>
        </p:nvSpPr>
        <p:spPr>
          <a:xfrm rot="5400000">
            <a:off x="10337141" y="416061"/>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27" name="Google Shape;127;p13"/>
          <p:cNvSpPr txBox="1">
            <a:spLocks noGrp="1"/>
          </p:cNvSpPr>
          <p:nvPr>
            <p:ph type="title"/>
          </p:nvPr>
        </p:nvSpPr>
        <p:spPr>
          <a:xfrm rot="5400000">
            <a:off x="7280577" y="2764621"/>
            <a:ext cx="5244126" cy="132651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3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3"/>
          <p:cNvSpPr txBox="1">
            <a:spLocks noGrp="1"/>
          </p:cNvSpPr>
          <p:nvPr>
            <p:ph type="body" idx="1"/>
          </p:nvPr>
        </p:nvSpPr>
        <p:spPr>
          <a:xfrm rot="5400000">
            <a:off x="3302435" y="276725"/>
            <a:ext cx="5079534" cy="646690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29" name="Google Shape;129;p13"/>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3"/>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3"/>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28"/>
        <p:cNvGrpSpPr/>
        <p:nvPr/>
      </p:nvGrpSpPr>
      <p:grpSpPr>
        <a:xfrm>
          <a:off x="0" y="0"/>
          <a:ext cx="0" cy="0"/>
          <a:chOff x="0" y="0"/>
          <a:chExt cx="0" cy="0"/>
        </a:xfrm>
      </p:grpSpPr>
      <p:sp>
        <p:nvSpPr>
          <p:cNvPr id="29" name="Google Shape;29;p3"/>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33" name="Google Shape;33;p3"/>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36" name="Google Shape;36;p3"/>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0" i="0" u="none" strike="noStrike" cap="none">
                <a:solidFill>
                  <a:schemeClr val="accent6"/>
                </a:solidFill>
                <a:latin typeface="Noto Sans Symbols"/>
                <a:ea typeface="Noto Sans Symbols"/>
                <a:cs typeface="Noto Sans Symbols"/>
                <a:sym typeface="Noto Sans Symbols"/>
              </a:rPr>
              <a:t>◤</a:t>
            </a:r>
            <a:endParaRPr sz="10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es objetos">
  <p:cSld name="Tres objetos">
    <p:spTree>
      <p:nvGrpSpPr>
        <p:cNvPr id="1" name="Shape 37"/>
        <p:cNvGrpSpPr/>
        <p:nvPr/>
      </p:nvGrpSpPr>
      <p:grpSpPr>
        <a:xfrm>
          <a:off x="0" y="0"/>
          <a:ext cx="0" cy="0"/>
          <a:chOff x="0" y="0"/>
          <a:chExt cx="0" cy="0"/>
        </a:xfrm>
      </p:grpSpPr>
      <p:sp>
        <p:nvSpPr>
          <p:cNvPr id="38" name="Google Shape;38;p4"/>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39" name="Google Shape;39;p4"/>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
          <p:cNvSpPr>
            <a:spLocks noGrp="1"/>
          </p:cNvSpPr>
          <p:nvPr>
            <p:ph type="pic" idx="2"/>
          </p:nvPr>
        </p:nvSpPr>
        <p:spPr>
          <a:xfrm>
            <a:off x="1772412" y="2219248"/>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3" name="Google Shape;43;p4"/>
          <p:cNvSpPr>
            <a:spLocks noGrp="1"/>
          </p:cNvSpPr>
          <p:nvPr>
            <p:ph type="pic" idx="3"/>
          </p:nvPr>
        </p:nvSpPr>
        <p:spPr>
          <a:xfrm>
            <a:off x="8005572" y="2196083"/>
            <a:ext cx="2414016" cy="2414016"/>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4" name="Google Shape;44;p4"/>
          <p:cNvSpPr>
            <a:spLocks noGrp="1"/>
          </p:cNvSpPr>
          <p:nvPr>
            <p:ph type="pic" idx="4"/>
          </p:nvPr>
        </p:nvSpPr>
        <p:spPr>
          <a:xfrm>
            <a:off x="4587240" y="2019165"/>
            <a:ext cx="3017520" cy="3017520"/>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45" name="Google Shape;45;p4"/>
          <p:cNvSpPr txBox="1">
            <a:spLocks noGrp="1"/>
          </p:cNvSpPr>
          <p:nvPr>
            <p:ph type="body" idx="1"/>
          </p:nvPr>
        </p:nvSpPr>
        <p:spPr>
          <a:xfrm>
            <a:off x="1612900" y="5033963"/>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6" name="Google Shape;46;p4"/>
          <p:cNvSpPr txBox="1">
            <a:spLocks noGrp="1"/>
          </p:cNvSpPr>
          <p:nvPr>
            <p:ph type="body" idx="5"/>
          </p:nvPr>
        </p:nvSpPr>
        <p:spPr>
          <a:xfrm>
            <a:off x="4745831" y="5236700"/>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7" name="Google Shape;47;p4"/>
          <p:cNvSpPr txBox="1">
            <a:spLocks noGrp="1"/>
          </p:cNvSpPr>
          <p:nvPr>
            <p:ph type="body" idx="6"/>
          </p:nvPr>
        </p:nvSpPr>
        <p:spPr>
          <a:xfrm>
            <a:off x="7878762" y="5033963"/>
            <a:ext cx="2700338" cy="73818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SzPts val="1800"/>
              <a:buNone/>
              <a:defRPr sz="2000">
                <a:solidFill>
                  <a:schemeClr val="dk1"/>
                </a:solidFill>
                <a:latin typeface="Arial"/>
                <a:ea typeface="Arial"/>
                <a:cs typeface="Arial"/>
                <a:sym typeface="Arial"/>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8" name="Google Shape;48;p4"/>
          <p:cNvSpPr>
            <a:spLocks noGrp="1"/>
          </p:cNvSpPr>
          <p:nvPr>
            <p:ph type="pic" idx="7"/>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6"/>
              </a:buClr>
              <a:buSzPts val="1800"/>
              <a:buFont typeface="Noto Sans Symbols"/>
              <a:buNone/>
              <a:defRPr sz="20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R="0" lvl="2"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R="0" lvl="3"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R="0" lvl="4"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R="0" lvl="5"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R="0" lvl="6"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R="0" lvl="7"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R="0" lvl="8"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9"/>
        <p:cNvGrpSpPr/>
        <p:nvPr/>
      </p:nvGrpSpPr>
      <p:grpSpPr>
        <a:xfrm>
          <a:off x="0" y="0"/>
          <a:ext cx="0" cy="0"/>
          <a:chOff x="0" y="0"/>
          <a:chExt cx="0" cy="0"/>
        </a:xfrm>
      </p:grpSpPr>
      <p:sp>
        <p:nvSpPr>
          <p:cNvPr id="50" name="Google Shape;50;p5"/>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p:nvPr/>
        </p:nvSpPr>
        <p:spPr>
          <a:xfrm>
            <a:off x="2191843" y="2962586"/>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53" name="Google Shape;53;p5"/>
          <p:cNvSpPr txBox="1">
            <a:spLocks noGrp="1"/>
          </p:cNvSpPr>
          <p:nvPr>
            <p:ph type="title"/>
          </p:nvPr>
        </p:nvSpPr>
        <p:spPr>
          <a:xfrm>
            <a:off x="2609873" y="3147254"/>
            <a:ext cx="7956560" cy="1424746"/>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
          <p:cNvSpPr txBox="1">
            <a:spLocks noGrp="1"/>
          </p:cNvSpPr>
          <p:nvPr>
            <p:ph type="body" idx="1"/>
          </p:nvPr>
        </p:nvSpPr>
        <p:spPr>
          <a:xfrm>
            <a:off x="2773968" y="2268786"/>
            <a:ext cx="7791931" cy="878468"/>
          </a:xfrm>
          <a:prstGeom prst="rect">
            <a:avLst/>
          </a:prstGeom>
          <a:noFill/>
          <a:ln>
            <a:noFill/>
          </a:ln>
        </p:spPr>
        <p:txBody>
          <a:bodyPr spcFirstLastPara="1" wrap="square" lIns="91425" tIns="0" rIns="91425" bIns="45700" anchor="b" anchorCtr="0">
            <a:noAutofit/>
          </a:bodyPr>
          <a:lstStyle>
            <a:lvl1pPr marL="457200" lvl="0" indent="-228600" algn="r">
              <a:lnSpc>
                <a:spcPct val="120000"/>
              </a:lnSpc>
              <a:spcBef>
                <a:spcPts val="1000"/>
              </a:spcBef>
              <a:spcAft>
                <a:spcPts val="0"/>
              </a:spcAft>
              <a:buSzPts val="1620"/>
              <a:buNone/>
              <a:defRPr sz="1800">
                <a:solidFill>
                  <a:schemeClr val="lt1"/>
                </a:solidFill>
              </a:defRPr>
            </a:lvl1pPr>
            <a:lvl2pPr marL="914400" lvl="1" indent="-228600" algn="l">
              <a:lnSpc>
                <a:spcPct val="120000"/>
              </a:lnSpc>
              <a:spcBef>
                <a:spcPts val="600"/>
              </a:spcBef>
              <a:spcAft>
                <a:spcPts val="0"/>
              </a:spcAft>
              <a:buSzPts val="1620"/>
              <a:buNone/>
              <a:defRPr sz="1800">
                <a:solidFill>
                  <a:schemeClr val="lt1"/>
                </a:solidFill>
              </a:defRPr>
            </a:lvl2pPr>
            <a:lvl3pPr marL="1371600" lvl="2" indent="-228600" algn="l">
              <a:lnSpc>
                <a:spcPct val="120000"/>
              </a:lnSpc>
              <a:spcBef>
                <a:spcPts val="600"/>
              </a:spcBef>
              <a:spcAft>
                <a:spcPts val="0"/>
              </a:spcAft>
              <a:buSzPts val="1620"/>
              <a:buNone/>
              <a:defRPr sz="1800">
                <a:solidFill>
                  <a:schemeClr val="lt1"/>
                </a:solidFill>
              </a:defRPr>
            </a:lvl3pPr>
            <a:lvl4pPr marL="1828800" lvl="3" indent="-228600" algn="l">
              <a:lnSpc>
                <a:spcPct val="120000"/>
              </a:lnSpc>
              <a:spcBef>
                <a:spcPts val="600"/>
              </a:spcBef>
              <a:spcAft>
                <a:spcPts val="0"/>
              </a:spcAft>
              <a:buSzPts val="1440"/>
              <a:buNone/>
              <a:defRPr sz="1600">
                <a:solidFill>
                  <a:schemeClr val="lt1"/>
                </a:solidFill>
              </a:defRPr>
            </a:lvl4pPr>
            <a:lvl5pPr marL="2286000" lvl="4" indent="-228600" algn="l">
              <a:lnSpc>
                <a:spcPct val="120000"/>
              </a:lnSpc>
              <a:spcBef>
                <a:spcPts val="600"/>
              </a:spcBef>
              <a:spcAft>
                <a:spcPts val="0"/>
              </a:spcAft>
              <a:buSzPts val="1440"/>
              <a:buNone/>
              <a:defRPr sz="1600">
                <a:solidFill>
                  <a:schemeClr val="lt1"/>
                </a:solidFill>
              </a:defRPr>
            </a:lvl5pPr>
            <a:lvl6pPr marL="2743200" lvl="5" indent="-228600" algn="l">
              <a:lnSpc>
                <a:spcPct val="120000"/>
              </a:lnSpc>
              <a:spcBef>
                <a:spcPts val="600"/>
              </a:spcBef>
              <a:spcAft>
                <a:spcPts val="0"/>
              </a:spcAft>
              <a:buSzPts val="1440"/>
              <a:buNone/>
              <a:defRPr sz="1600">
                <a:solidFill>
                  <a:schemeClr val="lt1"/>
                </a:solidFill>
              </a:defRPr>
            </a:lvl6pPr>
            <a:lvl7pPr marL="3200400" lvl="6" indent="-228600" algn="l">
              <a:lnSpc>
                <a:spcPct val="120000"/>
              </a:lnSpc>
              <a:spcBef>
                <a:spcPts val="600"/>
              </a:spcBef>
              <a:spcAft>
                <a:spcPts val="0"/>
              </a:spcAft>
              <a:buSzPts val="1440"/>
              <a:buNone/>
              <a:defRPr sz="1600">
                <a:solidFill>
                  <a:schemeClr val="lt1"/>
                </a:solidFill>
              </a:defRPr>
            </a:lvl7pPr>
            <a:lvl8pPr marL="3657600" lvl="7" indent="-228600" algn="l">
              <a:lnSpc>
                <a:spcPct val="120000"/>
              </a:lnSpc>
              <a:spcBef>
                <a:spcPts val="600"/>
              </a:spcBef>
              <a:spcAft>
                <a:spcPts val="0"/>
              </a:spcAft>
              <a:buSzPts val="1440"/>
              <a:buNone/>
              <a:defRPr sz="1600">
                <a:solidFill>
                  <a:schemeClr val="lt1"/>
                </a:solidFill>
              </a:defRPr>
            </a:lvl8pPr>
            <a:lvl9pPr marL="4114800" lvl="8" indent="-228600" algn="l">
              <a:lnSpc>
                <a:spcPct val="120000"/>
              </a:lnSpc>
              <a:spcBef>
                <a:spcPts val="600"/>
              </a:spcBef>
              <a:spcAft>
                <a:spcPts val="600"/>
              </a:spcAft>
              <a:buSzPts val="1440"/>
              <a:buNone/>
              <a:defRPr sz="1600">
                <a:solidFill>
                  <a:schemeClr val="lt1"/>
                </a:solidFill>
              </a:defRPr>
            </a:lvl9pPr>
          </a:lstStyle>
          <a:p>
            <a:endParaRPr/>
          </a:p>
        </p:txBody>
      </p:sp>
      <p:sp>
        <p:nvSpPr>
          <p:cNvPr id="55" name="Google Shape;55;p5"/>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8"/>
        <p:cNvGrpSpPr/>
        <p:nvPr/>
      </p:nvGrpSpPr>
      <p:grpSpPr>
        <a:xfrm>
          <a:off x="0" y="0"/>
          <a:ext cx="0" cy="0"/>
          <a:chOff x="0" y="0"/>
          <a:chExt cx="0" cy="0"/>
        </a:xfrm>
      </p:grpSpPr>
      <p:sp>
        <p:nvSpPr>
          <p:cNvPr id="59" name="Google Shape;59;p6"/>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txBox="1">
            <a:spLocks noGrp="1"/>
          </p:cNvSpPr>
          <p:nvPr>
            <p:ph type="title"/>
          </p:nvPr>
        </p:nvSpPr>
        <p:spPr>
          <a:xfrm>
            <a:off x="2609873" y="805817"/>
            <a:ext cx="7950984" cy="1081705"/>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2605374" y="2052116"/>
            <a:ext cx="3891960" cy="399782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63" name="Google Shape;63;p6"/>
          <p:cNvSpPr txBox="1">
            <a:spLocks noGrp="1"/>
          </p:cNvSpPr>
          <p:nvPr>
            <p:ph type="body" idx="2"/>
          </p:nvPr>
        </p:nvSpPr>
        <p:spPr>
          <a:xfrm>
            <a:off x="6666636" y="2052114"/>
            <a:ext cx="3894222" cy="399782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64" name="Google Shape;64;p6"/>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67" name="Google Shape;67;p6"/>
          <p:cNvSpPr txBox="1"/>
          <p:nvPr/>
        </p:nvSpPr>
        <p:spPr>
          <a:xfrm>
            <a:off x="2196172" y="641223"/>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8"/>
        <p:cNvGrpSpPr/>
        <p:nvPr/>
      </p:nvGrpSpPr>
      <p:grpSpPr>
        <a:xfrm>
          <a:off x="0" y="0"/>
          <a:ext cx="0" cy="0"/>
          <a:chOff x="0" y="0"/>
          <a:chExt cx="0" cy="0"/>
        </a:xfrm>
      </p:grpSpPr>
      <p:sp>
        <p:nvSpPr>
          <p:cNvPr id="69" name="Google Shape;69;p7"/>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txBox="1"/>
          <p:nvPr/>
        </p:nvSpPr>
        <p:spPr>
          <a:xfrm>
            <a:off x="2193650" y="636424"/>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72" name="Google Shape;72;p7"/>
          <p:cNvSpPr txBox="1">
            <a:spLocks noGrp="1"/>
          </p:cNvSpPr>
          <p:nvPr>
            <p:ph type="title"/>
          </p:nvPr>
        </p:nvSpPr>
        <p:spPr>
          <a:xfrm>
            <a:off x="2609873" y="805818"/>
            <a:ext cx="7956560" cy="1078348"/>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body" idx="1"/>
          </p:nvPr>
        </p:nvSpPr>
        <p:spPr>
          <a:xfrm>
            <a:off x="2609285" y="2052115"/>
            <a:ext cx="3896467"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74" name="Google Shape;74;p7"/>
          <p:cNvSpPr txBox="1">
            <a:spLocks noGrp="1"/>
          </p:cNvSpPr>
          <p:nvPr>
            <p:ph type="body" idx="2"/>
          </p:nvPr>
        </p:nvSpPr>
        <p:spPr>
          <a:xfrm>
            <a:off x="2609285" y="2851331"/>
            <a:ext cx="3893623" cy="307143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75" name="Google Shape;75;p7"/>
          <p:cNvSpPr txBox="1">
            <a:spLocks noGrp="1"/>
          </p:cNvSpPr>
          <p:nvPr>
            <p:ph type="body" idx="3"/>
          </p:nvPr>
        </p:nvSpPr>
        <p:spPr>
          <a:xfrm>
            <a:off x="6666634" y="2052115"/>
            <a:ext cx="3899798"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76" name="Google Shape;76;p7"/>
          <p:cNvSpPr txBox="1">
            <a:spLocks noGrp="1"/>
          </p:cNvSpPr>
          <p:nvPr>
            <p:ph type="body" idx="4"/>
          </p:nvPr>
        </p:nvSpPr>
        <p:spPr>
          <a:xfrm>
            <a:off x="6666635" y="2851331"/>
            <a:ext cx="3899798" cy="307143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77" name="Google Shape;77;p7"/>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0"/>
        <p:cNvGrpSpPr/>
        <p:nvPr/>
      </p:nvGrpSpPr>
      <p:grpSpPr>
        <a:xfrm>
          <a:off x="0" y="0"/>
          <a:ext cx="0" cy="0"/>
          <a:chOff x="0" y="0"/>
          <a:chExt cx="0" cy="0"/>
        </a:xfrm>
      </p:grpSpPr>
      <p:sp>
        <p:nvSpPr>
          <p:cNvPr id="81" name="Google Shape;81;p8"/>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8"/>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87" name="Google Shape;87;p8"/>
          <p:cNvSpPr txBox="1"/>
          <p:nvPr/>
        </p:nvSpPr>
        <p:spPr>
          <a:xfrm>
            <a:off x="2196172" y="641226"/>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8"/>
        <p:cNvGrpSpPr/>
        <p:nvPr/>
      </p:nvGrpSpPr>
      <p:grpSpPr>
        <a:xfrm>
          <a:off x="0" y="0"/>
          <a:ext cx="0" cy="0"/>
          <a:chOff x="0" y="0"/>
          <a:chExt cx="0" cy="0"/>
        </a:xfrm>
      </p:grpSpPr>
      <p:sp>
        <p:nvSpPr>
          <p:cNvPr id="89" name="Google Shape;89;p9"/>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9"/>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4"/>
        <p:cNvGrpSpPr/>
        <p:nvPr/>
      </p:nvGrpSpPr>
      <p:grpSpPr>
        <a:xfrm>
          <a:off x="0" y="0"/>
          <a:ext cx="0" cy="0"/>
          <a:chOff x="0" y="0"/>
          <a:chExt cx="0" cy="0"/>
        </a:xfrm>
      </p:grpSpPr>
      <p:sp>
        <p:nvSpPr>
          <p:cNvPr id="95" name="Google Shape;95;p10"/>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p:nvPr/>
        </p:nvSpPr>
        <p:spPr>
          <a:xfrm>
            <a:off x="1554154" y="1127550"/>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98" name="Google Shape;98;p10"/>
          <p:cNvSpPr txBox="1">
            <a:spLocks noGrp="1"/>
          </p:cNvSpPr>
          <p:nvPr>
            <p:ph type="title"/>
          </p:nvPr>
        </p:nvSpPr>
        <p:spPr>
          <a:xfrm>
            <a:off x="1970323" y="1282451"/>
            <a:ext cx="2664361" cy="190324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0"/>
          <p:cNvSpPr txBox="1">
            <a:spLocks noGrp="1"/>
          </p:cNvSpPr>
          <p:nvPr>
            <p:ph type="body" idx="1"/>
          </p:nvPr>
        </p:nvSpPr>
        <p:spPr>
          <a:xfrm>
            <a:off x="5120154" y="805818"/>
            <a:ext cx="5446278" cy="5244126"/>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00" name="Google Shape;100;p10"/>
          <p:cNvSpPr txBox="1">
            <a:spLocks noGrp="1"/>
          </p:cNvSpPr>
          <p:nvPr>
            <p:ph type="body" idx="2"/>
          </p:nvPr>
        </p:nvSpPr>
        <p:spPr>
          <a:xfrm>
            <a:off x="1970322" y="3186154"/>
            <a:ext cx="2664361" cy="2386397"/>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440"/>
              <a:buNone/>
              <a:defRPr sz="16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101" name="Google Shape;101;p10"/>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0"/>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5">
            <a:alphaModFix/>
          </a:blip>
          <a:srcRect/>
          <a:stretch/>
        </p:blipFill>
        <p:spPr>
          <a:xfrm>
            <a:off x="2831794" y="2105202"/>
            <a:ext cx="9360205" cy="4752798"/>
          </a:xfrm>
          <a:prstGeom prst="rect">
            <a:avLst/>
          </a:prstGeom>
          <a:noFill/>
          <a:ln>
            <a:noFill/>
          </a:ln>
        </p:spPr>
      </p:pic>
      <p:pic>
        <p:nvPicPr>
          <p:cNvPr id="11" name="Google Shape;11;p1"/>
          <p:cNvPicPr preferRelativeResize="0"/>
          <p:nvPr/>
        </p:nvPicPr>
        <p:blipFill rotWithShape="1">
          <a:blip r:embed="rId16">
            <a:alphaModFix/>
          </a:blip>
          <a:srcRect/>
          <a:stretch/>
        </p:blipFill>
        <p:spPr>
          <a:xfrm>
            <a:off x="0" y="0"/>
            <a:ext cx="12189867" cy="6858000"/>
          </a:xfrm>
          <a:prstGeom prst="rect">
            <a:avLst/>
          </a:prstGeom>
          <a:noFill/>
          <a:ln>
            <a:noFill/>
          </a:ln>
        </p:spPr>
      </p:pic>
      <p:sp>
        <p:nvSpPr>
          <p:cNvPr id="12" name="Google Shape;12;p1"/>
          <p:cNvSpPr/>
          <p:nvPr/>
        </p:nvSpPr>
        <p:spPr>
          <a:xfrm>
            <a:off x="0" y="0"/>
            <a:ext cx="96417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Autofit/>
          </a:bodyPr>
          <a:lstStyle>
            <a:lvl1pPr marR="0" lvl="0" algn="r" rtl="0">
              <a:lnSpc>
                <a:spcPct val="90000"/>
              </a:lnSpc>
              <a:spcBef>
                <a:spcPts val="0"/>
              </a:spcBef>
              <a:spcAft>
                <a:spcPts val="0"/>
              </a:spcAft>
              <a:buClr>
                <a:schemeClr val="lt1"/>
              </a:buClr>
              <a:buSzPts val="3400"/>
              <a:buFont typeface="Arial"/>
              <a:buNone/>
              <a:defRPr sz="3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20000"/>
              </a:lnSpc>
              <a:spcBef>
                <a:spcPts val="10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L="914400" marR="0" lvl="1" indent="-331469"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L="1371600" marR="0" lvl="2" indent="-320039"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L="1828800" marR="0" lvl="3" indent="-308610"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L="2286000" marR="0" lvl="4"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L="2743200" marR="0" lvl="5"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L="3200400" marR="0" lvl="6"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L="3657600" marR="0" lvl="7"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L="4114800" marR="0" lvl="8" indent="-297179"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15" name="Google Shape;15;p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7" name="Google Shape;17;p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marR="0" lvl="0" indent="0" algn="r" rtl="0">
              <a:spcBef>
                <a:spcPts val="0"/>
              </a:spcBef>
              <a:buNone/>
              <a:defRPr sz="1800" b="0" i="0" u="none" strike="noStrike" cap="none">
                <a:solidFill>
                  <a:schemeClr val="lt1"/>
                </a:solidFill>
                <a:latin typeface="Arial"/>
                <a:ea typeface="Arial"/>
                <a:cs typeface="Arial"/>
                <a:sym typeface="Arial"/>
              </a:defRPr>
            </a:lvl1pPr>
            <a:lvl2pPr marL="0" marR="0" lvl="1" indent="0" algn="r" rtl="0">
              <a:spcBef>
                <a:spcPts val="0"/>
              </a:spcBef>
              <a:buNone/>
              <a:defRPr sz="1800" b="0" i="0" u="none" strike="noStrike" cap="none">
                <a:solidFill>
                  <a:schemeClr val="lt1"/>
                </a:solidFill>
                <a:latin typeface="Arial"/>
                <a:ea typeface="Arial"/>
                <a:cs typeface="Arial"/>
                <a:sym typeface="Arial"/>
              </a:defRPr>
            </a:lvl2pPr>
            <a:lvl3pPr marL="0" marR="0" lvl="2" indent="0" algn="r" rtl="0">
              <a:spcBef>
                <a:spcPts val="0"/>
              </a:spcBef>
              <a:buNone/>
              <a:defRPr sz="1800" b="0" i="0" u="none" strike="noStrike" cap="none">
                <a:solidFill>
                  <a:schemeClr val="lt1"/>
                </a:solidFill>
                <a:latin typeface="Arial"/>
                <a:ea typeface="Arial"/>
                <a:cs typeface="Arial"/>
                <a:sym typeface="Arial"/>
              </a:defRPr>
            </a:lvl3pPr>
            <a:lvl4pPr marL="0" marR="0" lvl="3" indent="0" algn="r" rtl="0">
              <a:spcBef>
                <a:spcPts val="0"/>
              </a:spcBef>
              <a:buNone/>
              <a:defRPr sz="1800" b="0" i="0" u="none" strike="noStrike" cap="none">
                <a:solidFill>
                  <a:schemeClr val="lt1"/>
                </a:solidFill>
                <a:latin typeface="Arial"/>
                <a:ea typeface="Arial"/>
                <a:cs typeface="Arial"/>
                <a:sym typeface="Arial"/>
              </a:defRPr>
            </a:lvl4pPr>
            <a:lvl5pPr marL="0" marR="0" lvl="4" indent="0" algn="r" rtl="0">
              <a:spcBef>
                <a:spcPts val="0"/>
              </a:spcBef>
              <a:buNone/>
              <a:defRPr sz="1800" b="0" i="0" u="none" strike="noStrike" cap="none">
                <a:solidFill>
                  <a:schemeClr val="lt1"/>
                </a:solidFill>
                <a:latin typeface="Arial"/>
                <a:ea typeface="Arial"/>
                <a:cs typeface="Arial"/>
                <a:sym typeface="Arial"/>
              </a:defRPr>
            </a:lvl5pPr>
            <a:lvl6pPr marL="0" marR="0" lvl="5" indent="0" algn="r" rtl="0">
              <a:spcBef>
                <a:spcPts val="0"/>
              </a:spcBef>
              <a:buNone/>
              <a:defRPr sz="1800" b="0" i="0" u="none" strike="noStrike" cap="none">
                <a:solidFill>
                  <a:schemeClr val="lt1"/>
                </a:solidFill>
                <a:latin typeface="Arial"/>
                <a:ea typeface="Arial"/>
                <a:cs typeface="Arial"/>
                <a:sym typeface="Arial"/>
              </a:defRPr>
            </a:lvl6pPr>
            <a:lvl7pPr marL="0" marR="0" lvl="6" indent="0" algn="r" rtl="0">
              <a:spcBef>
                <a:spcPts val="0"/>
              </a:spcBef>
              <a:buNone/>
              <a:defRPr sz="1800" b="0" i="0" u="none" strike="noStrike" cap="none">
                <a:solidFill>
                  <a:schemeClr val="lt1"/>
                </a:solidFill>
                <a:latin typeface="Arial"/>
                <a:ea typeface="Arial"/>
                <a:cs typeface="Arial"/>
                <a:sym typeface="Arial"/>
              </a:defRPr>
            </a:lvl7pPr>
            <a:lvl8pPr marL="0" marR="0" lvl="7" indent="0" algn="r" rtl="0">
              <a:spcBef>
                <a:spcPts val="0"/>
              </a:spcBef>
              <a:buNone/>
              <a:defRPr sz="1800" b="0" i="0" u="none" strike="noStrike" cap="none">
                <a:solidFill>
                  <a:schemeClr val="lt1"/>
                </a:solidFill>
                <a:latin typeface="Arial"/>
                <a:ea typeface="Arial"/>
                <a:cs typeface="Arial"/>
                <a:sym typeface="Arial"/>
              </a:defRPr>
            </a:lvl8pPr>
            <a:lvl9pPr marL="0" marR="0" lvl="8" indent="0" algn="r" rtl="0">
              <a:spcBef>
                <a:spcPts val="0"/>
              </a:spcBef>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18" name="Google Shape;18;p1"/>
          <p:cNvSpPr/>
          <p:nvPr/>
        </p:nvSpPr>
        <p:spPr>
          <a:xfrm>
            <a:off x="962042" y="0"/>
            <a:ext cx="45719"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14"/>
          <p:cNvSpPr/>
          <p:nvPr/>
        </p:nvSpPr>
        <p:spPr>
          <a:xfrm>
            <a:off x="0" y="0"/>
            <a:ext cx="12189867" cy="685528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8" name="Google Shape;138;p14"/>
          <p:cNvPicPr preferRelativeResize="0"/>
          <p:nvPr/>
        </p:nvPicPr>
        <p:blipFill rotWithShape="1">
          <a:blip r:embed="rId4">
            <a:alphaModFix/>
          </a:blip>
          <a:srcRect/>
          <a:stretch/>
        </p:blipFill>
        <p:spPr>
          <a:xfrm>
            <a:off x="2831794" y="2105202"/>
            <a:ext cx="9360205" cy="4752798"/>
          </a:xfrm>
          <a:prstGeom prst="rect">
            <a:avLst/>
          </a:prstGeom>
          <a:noFill/>
          <a:ln>
            <a:noFill/>
          </a:ln>
        </p:spPr>
      </p:pic>
      <p:pic>
        <p:nvPicPr>
          <p:cNvPr id="139" name="Google Shape;139;p14"/>
          <p:cNvPicPr preferRelativeResize="0"/>
          <p:nvPr/>
        </p:nvPicPr>
        <p:blipFill rotWithShape="1">
          <a:blip r:embed="rId5">
            <a:alphaModFix/>
          </a:blip>
          <a:srcRect/>
          <a:stretch/>
        </p:blipFill>
        <p:spPr>
          <a:xfrm>
            <a:off x="0" y="0"/>
            <a:ext cx="12189867" cy="6858000"/>
          </a:xfrm>
          <a:prstGeom prst="rect">
            <a:avLst/>
          </a:prstGeom>
          <a:noFill/>
          <a:ln>
            <a:noFill/>
          </a:ln>
        </p:spPr>
      </p:pic>
      <p:sp>
        <p:nvSpPr>
          <p:cNvPr id="140" name="Google Shape;140;p14"/>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 name="Google Shape;141;p14"/>
          <p:cNvSpPr/>
          <p:nvPr/>
        </p:nvSpPr>
        <p:spPr>
          <a:xfrm>
            <a:off x="1007533" y="0"/>
            <a:ext cx="10378001" cy="6858000"/>
          </a:xfrm>
          <a:prstGeom prst="rect">
            <a:avLst/>
          </a:prstGeom>
          <a:solidFill>
            <a:schemeClr val="dk2">
              <a:alpha val="9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 name="Google Shape;142;p14"/>
          <p:cNvSpPr>
            <a:spLocks noGrp="1"/>
          </p:cNvSpPr>
          <p:nvPr>
            <p:ph type="ctrTitle"/>
          </p:nvPr>
        </p:nvSpPr>
        <p:spPr>
          <a:xfrm>
            <a:off x="2549989" y="5166421"/>
            <a:ext cx="9566957" cy="883524"/>
          </a:xfrm>
          <a:prstGeom prst="parallelogram">
            <a:avLst>
              <a:gd name="adj" fmla="val 99234"/>
            </a:avLst>
          </a:prstGeom>
          <a:noFill/>
          <a:ln>
            <a:noFill/>
          </a:ln>
        </p:spPr>
        <p:txBody>
          <a:bodyPr spcFirstLastPara="1" wrap="square" lIns="0" tIns="45700" rIns="0" bIns="45700" anchor="t" anchorCtr="0">
            <a:noAutofit/>
          </a:bodyPr>
          <a:lstStyle/>
          <a:p>
            <a:pPr marL="0" lvl="0" indent="0" algn="r" rtl="0">
              <a:lnSpc>
                <a:spcPct val="90000"/>
              </a:lnSpc>
              <a:spcBef>
                <a:spcPts val="0"/>
              </a:spcBef>
              <a:spcAft>
                <a:spcPts val="0"/>
              </a:spcAft>
              <a:buClr>
                <a:schemeClr val="lt1"/>
              </a:buClr>
              <a:buSzPts val="5400"/>
              <a:buFont typeface="Arial"/>
              <a:buNone/>
            </a:pPr>
            <a:r>
              <a:rPr lang="en-US" sz="5400"/>
              <a:t>Timberhut Social Network</a:t>
            </a:r>
            <a:endParaRPr sz="5400"/>
          </a:p>
        </p:txBody>
      </p:sp>
      <p:sp>
        <p:nvSpPr>
          <p:cNvPr id="143" name="Google Shape;143;p14"/>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4" name="Google Shape;144;p14" descr="Mujer corriendo junto a un hombre en bicicleta en un camino de campo"/>
          <p:cNvPicPr preferRelativeResize="0"/>
          <p:nvPr/>
        </p:nvPicPr>
        <p:blipFill rotWithShape="1">
          <a:blip r:embed="rId6">
            <a:alphaModFix/>
          </a:blip>
          <a:srcRect t="21554" b="10667"/>
          <a:stretch/>
        </p:blipFill>
        <p:spPr>
          <a:xfrm>
            <a:off x="1005401" y="-1"/>
            <a:ext cx="10380133" cy="4030679"/>
          </a:xfrm>
          <a:prstGeom prst="rect">
            <a:avLst/>
          </a:prstGeom>
          <a:noFill/>
          <a:ln w="9525" cap="flat" cmpd="sng">
            <a:solidFill>
              <a:schemeClr val="accent6"/>
            </a:solidFill>
            <a:prstDash val="solid"/>
            <a:round/>
            <a:headEnd type="none" w="sm" len="sm"/>
            <a:tailEnd type="none" w="sm" len="sm"/>
          </a:ln>
        </p:spPr>
      </p:pic>
      <p:sp>
        <p:nvSpPr>
          <p:cNvPr id="145" name="Google Shape;145;p14"/>
          <p:cNvSpPr txBox="1"/>
          <p:nvPr/>
        </p:nvSpPr>
        <p:spPr>
          <a:xfrm>
            <a:off x="1648589" y="5007362"/>
            <a:ext cx="311727" cy="43088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200" b="0" i="0" u="none" strike="noStrike" cap="none">
                <a:solidFill>
                  <a:schemeClr val="accent6"/>
                </a:solidFill>
                <a:latin typeface="Noto Sans Symbols"/>
                <a:ea typeface="Noto Sans Symbols"/>
                <a:cs typeface="Noto Sans Symbols"/>
                <a:sym typeface="Noto Sans Symbols"/>
              </a:rPr>
              <a:t>◤</a:t>
            </a:r>
            <a:endParaRPr sz="2200" b="0" i="0" u="none" strike="noStrike" cap="none">
              <a:solidFill>
                <a:schemeClr val="accent6"/>
              </a:solidFill>
              <a:latin typeface="Arial"/>
              <a:ea typeface="Arial"/>
              <a:cs typeface="Arial"/>
              <a:sym typeface="Arial"/>
            </a:endParaRPr>
          </a:p>
        </p:txBody>
      </p:sp>
      <p:sp>
        <p:nvSpPr>
          <p:cNvPr id="146" name="Google Shape;146;p14"/>
          <p:cNvSpPr/>
          <p:nvPr/>
        </p:nvSpPr>
        <p:spPr>
          <a:xfrm>
            <a:off x="11387666" y="-2718"/>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4"/>
        <p:cNvGrpSpPr/>
        <p:nvPr/>
      </p:nvGrpSpPr>
      <p:grpSpPr>
        <a:xfrm>
          <a:off x="0" y="0"/>
          <a:ext cx="0" cy="0"/>
          <a:chOff x="0" y="0"/>
          <a:chExt cx="0" cy="0"/>
        </a:xfrm>
      </p:grpSpPr>
      <p:sp>
        <p:nvSpPr>
          <p:cNvPr id="265" name="Google Shape;265;p23"/>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23"/>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67" name="Google Shape;267;p23"/>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268" name="Google Shape;268;p23"/>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23"/>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23"/>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271" name="Google Shape;271;p23" descr="Apretón de manos entre dos personas"/>
          <p:cNvPicPr preferRelativeResize="0"/>
          <p:nvPr/>
        </p:nvPicPr>
        <p:blipFill rotWithShape="1">
          <a:blip r:embed="rId4">
            <a:alphaModFix/>
          </a:blip>
          <a:srcRect/>
          <a:stretch/>
        </p:blipFill>
        <p:spPr>
          <a:xfrm>
            <a:off x="1007760" y="337"/>
            <a:ext cx="11183039" cy="6857325"/>
          </a:xfrm>
          <a:prstGeom prst="rect">
            <a:avLst/>
          </a:prstGeom>
          <a:noFill/>
          <a:ln>
            <a:noFill/>
          </a:ln>
        </p:spPr>
      </p:pic>
      <p:sp>
        <p:nvSpPr>
          <p:cNvPr id="272" name="Google Shape;272;p23" descr="Rectángulo azul"/>
          <p:cNvSpPr/>
          <p:nvPr/>
        </p:nvSpPr>
        <p:spPr>
          <a:xfrm>
            <a:off x="1007625" y="0"/>
            <a:ext cx="11182242"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23"/>
          <p:cNvSpPr txBox="1"/>
          <p:nvPr/>
        </p:nvSpPr>
        <p:spPr>
          <a:xfrm>
            <a:off x="2088351" y="1441628"/>
            <a:ext cx="9119579" cy="3293209"/>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By carrying out this project, we can show that there are many creative ways to solve a problem in the society.</a:t>
            </a: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The project arises mainly from the need to promote outdoor activities to the society and for the individuals already involved in outdoor sports, so they  can find new places to explore because many times the information of these activities is not available.</a:t>
            </a:r>
            <a:endParaRPr/>
          </a:p>
          <a:p>
            <a:pPr marL="0" marR="0" lvl="0" indent="0" algn="l" rtl="0">
              <a:spcBef>
                <a:spcPts val="0"/>
              </a:spcBef>
              <a:spcAft>
                <a:spcPts val="0"/>
              </a:spcAft>
              <a:buNone/>
            </a:pPr>
            <a:r>
              <a:rPr lang="en-US" sz="1900">
                <a:solidFill>
                  <a:schemeClr val="lt1"/>
                </a:solidFill>
                <a:latin typeface="Arial"/>
                <a:ea typeface="Arial"/>
                <a:cs typeface="Arial"/>
                <a:sym typeface="Arial"/>
              </a:rPr>
              <a:t>We focus on facilitating the access to this informative content in a quick and attractive way through this project, giving a positive impact in this sector by bringing new stakeholders in this area of opportunity that today has not been widely disseminated and we can be the boost that the outdoor sports area needs.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23"/>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Conclusion</a:t>
            </a:r>
            <a:endParaRPr sz="306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25"/>
          <p:cNvSpPr/>
          <p:nvPr/>
        </p:nvSpPr>
        <p:spPr>
          <a:xfrm>
            <a:off x="0" y="0"/>
            <a:ext cx="12189867" cy="685528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2" name="Google Shape;302;p25" descr="SKI en pendiente"/>
          <p:cNvPicPr preferRelativeResize="0"/>
          <p:nvPr/>
        </p:nvPicPr>
        <p:blipFill rotWithShape="1">
          <a:blip r:embed="rId4">
            <a:alphaModFix/>
          </a:blip>
          <a:srcRect/>
          <a:stretch/>
        </p:blipFill>
        <p:spPr>
          <a:xfrm flipH="1">
            <a:off x="0" y="0"/>
            <a:ext cx="12192000" cy="6855282"/>
          </a:xfrm>
          <a:prstGeom prst="rect">
            <a:avLst/>
          </a:prstGeom>
          <a:noFill/>
          <a:ln>
            <a:noFill/>
          </a:ln>
        </p:spPr>
      </p:pic>
      <p:pic>
        <p:nvPicPr>
          <p:cNvPr id="303" name="Google Shape;303;p25"/>
          <p:cNvPicPr preferRelativeResize="0"/>
          <p:nvPr/>
        </p:nvPicPr>
        <p:blipFill rotWithShape="1">
          <a:blip r:embed="rId5">
            <a:alphaModFix/>
          </a:blip>
          <a:srcRect/>
          <a:stretch/>
        </p:blipFill>
        <p:spPr>
          <a:xfrm>
            <a:off x="2831794" y="2105202"/>
            <a:ext cx="9360205" cy="4752798"/>
          </a:xfrm>
          <a:prstGeom prst="rect">
            <a:avLst/>
          </a:prstGeom>
          <a:noFill/>
          <a:ln>
            <a:noFill/>
          </a:ln>
        </p:spPr>
      </p:pic>
      <p:pic>
        <p:nvPicPr>
          <p:cNvPr id="304" name="Google Shape;304;p25"/>
          <p:cNvPicPr preferRelativeResize="0"/>
          <p:nvPr/>
        </p:nvPicPr>
        <p:blipFill rotWithShape="1">
          <a:blip r:embed="rId6">
            <a:alphaModFix/>
          </a:blip>
          <a:srcRect/>
          <a:stretch/>
        </p:blipFill>
        <p:spPr>
          <a:xfrm>
            <a:off x="0" y="0"/>
            <a:ext cx="12189867" cy="6858000"/>
          </a:xfrm>
          <a:prstGeom prst="rect">
            <a:avLst/>
          </a:prstGeom>
          <a:noFill/>
          <a:ln>
            <a:noFill/>
          </a:ln>
        </p:spPr>
      </p:pic>
      <p:sp>
        <p:nvSpPr>
          <p:cNvPr id="305" name="Google Shape;305;p25"/>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25"/>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25"/>
          <p:cNvSpPr/>
          <p:nvPr/>
        </p:nvSpPr>
        <p:spPr>
          <a:xfrm>
            <a:off x="1007535" y="0"/>
            <a:ext cx="4431479" cy="6858000"/>
          </a:xfrm>
          <a:prstGeom prst="rect">
            <a:avLst/>
          </a:prstGeom>
          <a:solidFill>
            <a:schemeClr val="dk2">
              <a:alpha val="9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25"/>
          <p:cNvSpPr>
            <a:spLocks noGrp="1"/>
          </p:cNvSpPr>
          <p:nvPr>
            <p:ph type="title"/>
          </p:nvPr>
        </p:nvSpPr>
        <p:spPr>
          <a:xfrm>
            <a:off x="225600" y="755916"/>
            <a:ext cx="5893747" cy="1876011"/>
          </a:xfrm>
          <a:prstGeom prst="parallelogram">
            <a:avLst>
              <a:gd name="adj" fmla="val 102136"/>
            </a:avLst>
          </a:prstGeom>
          <a:solidFill>
            <a:schemeClr val="lt1">
              <a:alpha val="9803"/>
            </a:schemeClr>
          </a:solidFill>
          <a:ln>
            <a:noFill/>
          </a:ln>
        </p:spPr>
        <p:txBody>
          <a:bodyPr spcFirstLastPara="1" wrap="square" lIns="504000" tIns="1080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sz="4000" b="1"/>
              <a:t>Thank you.</a:t>
            </a:r>
            <a:endParaRPr sz="4000" b="1"/>
          </a:p>
        </p:txBody>
      </p:sp>
      <p:sp>
        <p:nvSpPr>
          <p:cNvPr id="309" name="Google Shape;309;p25"/>
          <p:cNvSpPr txBox="1"/>
          <p:nvPr/>
        </p:nvSpPr>
        <p:spPr>
          <a:xfrm>
            <a:off x="1550645"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310" name="Google Shape;310;p25"/>
          <p:cNvSpPr txBox="1">
            <a:spLocks noGrp="1"/>
          </p:cNvSpPr>
          <p:nvPr>
            <p:ph type="body" idx="1"/>
          </p:nvPr>
        </p:nvSpPr>
        <p:spPr>
          <a:xfrm>
            <a:off x="1683893" y="2564811"/>
            <a:ext cx="3777294" cy="3878243"/>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SzPts val="1620"/>
              <a:buNone/>
            </a:pPr>
            <a:r>
              <a:rPr lang="en-US" sz="1800" b="1"/>
              <a:t>timberhutenterprise@gmail.com</a:t>
            </a:r>
            <a:endParaRPr sz="1800" b="1"/>
          </a:p>
        </p:txBody>
      </p:sp>
      <p:sp>
        <p:nvSpPr>
          <p:cNvPr id="311" name="Google Shape;311;p25"/>
          <p:cNvSpPr/>
          <p:nvPr/>
        </p:nvSpPr>
        <p:spPr>
          <a:xfrm>
            <a:off x="5433755" y="0"/>
            <a:ext cx="27432"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4" descr="Apretón de manos entre dos personas"/>
          <p:cNvPicPr preferRelativeResize="0">
            <a:picLocks noGrp="1"/>
          </p:cNvPicPr>
          <p:nvPr>
            <p:ph type="pic" idx="7"/>
          </p:nvPr>
        </p:nvPicPr>
        <p:blipFill rotWithShape="1">
          <a:blip r:embed="rId3">
            <a:alphaModFix/>
          </a:blip>
          <a:srcRect/>
          <a:stretch/>
        </p:blipFill>
        <p:spPr>
          <a:xfrm>
            <a:off x="0" y="337"/>
            <a:ext cx="12190800" cy="6857325"/>
          </a:xfrm>
          <a:prstGeom prst="rect">
            <a:avLst/>
          </a:prstGeom>
          <a:noFill/>
          <a:ln>
            <a:noFill/>
          </a:ln>
        </p:spPr>
      </p:pic>
      <p:sp>
        <p:nvSpPr>
          <p:cNvPr id="281" name="Google Shape;281;p24" descr="Rectángulo azul"/>
          <p:cNvSpPr/>
          <p:nvPr/>
        </p:nvSpPr>
        <p:spPr>
          <a:xfrm>
            <a:off x="-15981" y="337"/>
            <a:ext cx="121908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lt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4" descr="Óvalo beige"/>
          <p:cNvSpPr/>
          <p:nvPr/>
        </p:nvSpPr>
        <p:spPr>
          <a:xfrm>
            <a:off x="11562237" y="6227432"/>
            <a:ext cx="266400" cy="266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24" descr="Rectángulo azul"/>
          <p:cNvSpPr/>
          <p:nvPr/>
        </p:nvSpPr>
        <p:spPr>
          <a:xfrm>
            <a:off x="0" y="2770632"/>
            <a:ext cx="12192000" cy="131673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24"/>
          <p:cNvSpPr txBox="1">
            <a:spLocks noGrp="1"/>
          </p:cNvSpPr>
          <p:nvPr>
            <p:ph type="sldNum" idx="12"/>
          </p:nvPr>
        </p:nvSpPr>
        <p:spPr>
          <a:xfrm>
            <a:off x="11482699" y="6174902"/>
            <a:ext cx="357116" cy="365125"/>
          </a:xfrm>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fld id="{00000000-1234-1234-1234-123412341234}" type="slidenum">
              <a:rPr lang="en-US" smtClean="0"/>
              <a:t>2</a:t>
            </a:fld>
            <a:endParaRPr dirty="0"/>
          </a:p>
        </p:txBody>
      </p:sp>
      <p:sp>
        <p:nvSpPr>
          <p:cNvPr id="287" name="Google Shape;287;p24"/>
          <p:cNvSpPr txBox="1">
            <a:spLocks noGrp="1"/>
          </p:cNvSpPr>
          <p:nvPr>
            <p:ph type="title"/>
          </p:nvPr>
        </p:nvSpPr>
        <p:spPr>
          <a:xfrm>
            <a:off x="824292" y="365125"/>
            <a:ext cx="10515600" cy="1325563"/>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3400"/>
              <a:buFont typeface="Arial"/>
              <a:buNone/>
            </a:pPr>
            <a:r>
              <a:rPr lang="es-MX" dirty="0" err="1" smtClean="0">
                <a:solidFill>
                  <a:schemeClr val="dk1"/>
                </a:solidFill>
              </a:rPr>
              <a:t>Team</a:t>
            </a:r>
            <a:r>
              <a:rPr lang="es-MX" dirty="0" smtClean="0">
                <a:solidFill>
                  <a:schemeClr val="dk1"/>
                </a:solidFill>
              </a:rPr>
              <a:t> </a:t>
            </a:r>
            <a:r>
              <a:rPr lang="es-MX" dirty="0" err="1" smtClean="0">
                <a:solidFill>
                  <a:schemeClr val="dk1"/>
                </a:solidFill>
              </a:rPr>
              <a:t>members</a:t>
            </a:r>
            <a:r>
              <a:rPr lang="es-MX" dirty="0" smtClean="0">
                <a:solidFill>
                  <a:schemeClr val="dk1"/>
                </a:solidFill>
              </a:rPr>
              <a:t>.</a:t>
            </a:r>
            <a:endParaRPr dirty="0">
              <a:solidFill>
                <a:schemeClr val="dk1"/>
              </a:solidFill>
            </a:endParaRPr>
          </a:p>
        </p:txBody>
      </p:sp>
      <p:sp>
        <p:nvSpPr>
          <p:cNvPr id="291" name="Google Shape;291;p24" descr="Rectángulo beige"/>
          <p:cNvSpPr/>
          <p:nvPr/>
        </p:nvSpPr>
        <p:spPr>
          <a:xfrm>
            <a:off x="941942" y="1332834"/>
            <a:ext cx="2268000" cy="0"/>
          </a:xfrm>
          <a:custGeom>
            <a:avLst/>
            <a:gdLst/>
            <a:ahLst/>
            <a:cxnLst/>
            <a:rect l="l" t="t" r="r" b="b"/>
            <a:pathLst>
              <a:path w="1934210" h="120000" extrusionOk="0">
                <a:moveTo>
                  <a:pt x="0" y="0"/>
                </a:moveTo>
                <a:lnTo>
                  <a:pt x="1933600"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 name="Google Shape;285;p24" descr="Círculo azul"/>
          <p:cNvSpPr>
            <a:spLocks/>
          </p:cNvSpPr>
          <p:nvPr/>
        </p:nvSpPr>
        <p:spPr>
          <a:xfrm>
            <a:off x="6137377" y="1958385"/>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 name="Google Shape;290;p24"/>
          <p:cNvSpPr txBox="1">
            <a:spLocks noGrp="1"/>
          </p:cNvSpPr>
          <p:nvPr>
            <p:ph type="body" idx="6"/>
          </p:nvPr>
        </p:nvSpPr>
        <p:spPr>
          <a:xfrm>
            <a:off x="6192749" y="5111969"/>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dirty="0"/>
              <a:t>Alejandro Barbosa</a:t>
            </a:r>
            <a:endParaRPr dirty="0"/>
          </a:p>
          <a:p>
            <a:pPr marL="0" lvl="0" indent="0" algn="ctr" rtl="0">
              <a:lnSpc>
                <a:spcPct val="100000"/>
              </a:lnSpc>
              <a:spcBef>
                <a:spcPts val="600"/>
              </a:spcBef>
              <a:spcAft>
                <a:spcPts val="0"/>
              </a:spcAft>
              <a:buSzPts val="1440"/>
              <a:buNone/>
            </a:pPr>
            <a:endParaRPr dirty="0"/>
          </a:p>
        </p:txBody>
      </p:sp>
      <p:pic>
        <p:nvPicPr>
          <p:cNvPr id="21" name="Google Shape;293;p24"/>
          <p:cNvPicPr preferRelativeResize="0">
            <a:picLocks noGrp="1"/>
          </p:cNvPicPr>
          <p:nvPr>
            <p:ph type="pic" idx="3"/>
          </p:nvPr>
        </p:nvPicPr>
        <p:blipFill rotWithShape="1">
          <a:blip r:embed="rId4">
            <a:alphaModFix/>
          </a:blip>
          <a:srcRect l="32326" r="11424"/>
          <a:stretch/>
        </p:blipFill>
        <p:spPr>
          <a:xfrm>
            <a:off x="6352261" y="2173269"/>
            <a:ext cx="2414100" cy="2414100"/>
          </a:xfrm>
          <a:prstGeom prst="ellipse">
            <a:avLst/>
          </a:prstGeom>
          <a:noFill/>
          <a:ln>
            <a:noFill/>
          </a:ln>
        </p:spPr>
      </p:pic>
      <p:sp>
        <p:nvSpPr>
          <p:cNvPr id="24" name="Google Shape;285;p24" descr="Círculo azul"/>
          <p:cNvSpPr>
            <a:spLocks/>
          </p:cNvSpPr>
          <p:nvPr/>
        </p:nvSpPr>
        <p:spPr>
          <a:xfrm>
            <a:off x="3072299" y="2078289"/>
            <a:ext cx="2843784" cy="274669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90;p24"/>
          <p:cNvSpPr txBox="1">
            <a:spLocks noGrp="1"/>
          </p:cNvSpPr>
          <p:nvPr>
            <p:ph type="body" idx="6"/>
          </p:nvPr>
        </p:nvSpPr>
        <p:spPr>
          <a:xfrm>
            <a:off x="3189253" y="5109220"/>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dirty="0" smtClean="0"/>
              <a:t>Elena Chávez</a:t>
            </a:r>
            <a:endParaRPr dirty="0"/>
          </a:p>
          <a:p>
            <a:pPr marL="0" lvl="0" indent="0" algn="ctr" rtl="0">
              <a:lnSpc>
                <a:spcPct val="100000"/>
              </a:lnSpc>
              <a:spcBef>
                <a:spcPts val="600"/>
              </a:spcBef>
              <a:spcAft>
                <a:spcPts val="0"/>
              </a:spcAft>
              <a:buSzPts val="1440"/>
              <a:buNone/>
            </a:pPr>
            <a:endParaRPr dirty="0"/>
          </a:p>
        </p:txBody>
      </p:sp>
      <p:pic>
        <p:nvPicPr>
          <p:cNvPr id="26" name="Google Shape;293;p24"/>
          <p:cNvPicPr preferRelativeResize="0">
            <a:picLocks noGrp="1"/>
          </p:cNvPicPr>
          <p:nvPr>
            <p:ph type="pic" idx="3"/>
          </p:nvPr>
        </p:nvPicPr>
        <p:blipFill>
          <a:blip r:embed="rId5">
            <a:extLst>
              <a:ext uri="{28A0092B-C50C-407E-A947-70E740481C1C}">
                <a14:useLocalDpi xmlns:a14="http://schemas.microsoft.com/office/drawing/2010/main" val="0"/>
              </a:ext>
            </a:extLst>
          </a:blip>
          <a:stretch>
            <a:fillRect/>
          </a:stretch>
        </p:blipFill>
        <p:spPr>
          <a:xfrm>
            <a:off x="3276791" y="2213133"/>
            <a:ext cx="2392216" cy="2426886"/>
          </a:xfrm>
          <a:prstGeom prst="ellipse">
            <a:avLst/>
          </a:prstGeom>
          <a:noFill/>
          <a:ln>
            <a:noFill/>
          </a:ln>
        </p:spPr>
      </p:pic>
      <p:sp>
        <p:nvSpPr>
          <p:cNvPr id="27" name="Google Shape;285;p24" descr="Círculo azul"/>
          <p:cNvSpPr>
            <a:spLocks/>
          </p:cNvSpPr>
          <p:nvPr/>
        </p:nvSpPr>
        <p:spPr>
          <a:xfrm>
            <a:off x="98184" y="2055476"/>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90;p24"/>
          <p:cNvSpPr txBox="1">
            <a:spLocks noGrp="1"/>
          </p:cNvSpPr>
          <p:nvPr>
            <p:ph type="body" idx="6"/>
          </p:nvPr>
        </p:nvSpPr>
        <p:spPr>
          <a:xfrm>
            <a:off x="186258" y="5108240"/>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s-MX" dirty="0" smtClean="0"/>
              <a:t>Alonso Hernández</a:t>
            </a:r>
            <a:endParaRPr dirty="0"/>
          </a:p>
          <a:p>
            <a:pPr marL="0" lvl="0" indent="0" algn="ctr" rtl="0">
              <a:lnSpc>
                <a:spcPct val="100000"/>
              </a:lnSpc>
              <a:spcBef>
                <a:spcPts val="600"/>
              </a:spcBef>
              <a:spcAft>
                <a:spcPts val="0"/>
              </a:spcAft>
              <a:buSzPts val="1440"/>
              <a:buNone/>
            </a:pPr>
            <a:endParaRPr dirty="0"/>
          </a:p>
        </p:txBody>
      </p:sp>
      <p:pic>
        <p:nvPicPr>
          <p:cNvPr id="29" name="Google Shape;293;p24"/>
          <p:cNvPicPr preferRelativeResize="0">
            <a:picLocks noGrp="1"/>
          </p:cNvPicPr>
          <p:nvPr>
            <p:ph type="pic" idx="3"/>
          </p:nvPr>
        </p:nvPicPr>
        <p:blipFill>
          <a:blip r:embed="rId6">
            <a:extLst>
              <a:ext uri="{28A0092B-C50C-407E-A947-70E740481C1C}">
                <a14:useLocalDpi xmlns:a14="http://schemas.microsoft.com/office/drawing/2010/main" val="0"/>
              </a:ext>
            </a:extLst>
          </a:blip>
          <a:stretch>
            <a:fillRect/>
          </a:stretch>
        </p:blipFill>
        <p:spPr>
          <a:xfrm>
            <a:off x="313068" y="2270360"/>
            <a:ext cx="2414100" cy="2414100"/>
          </a:xfrm>
          <a:prstGeom prst="ellipse">
            <a:avLst/>
          </a:prstGeom>
          <a:noFill/>
          <a:ln>
            <a:noFill/>
          </a:ln>
        </p:spPr>
      </p:pic>
      <p:sp>
        <p:nvSpPr>
          <p:cNvPr id="33" name="Google Shape;285;p24" descr="Círculo azul"/>
          <p:cNvSpPr>
            <a:spLocks/>
          </p:cNvSpPr>
          <p:nvPr/>
        </p:nvSpPr>
        <p:spPr>
          <a:xfrm>
            <a:off x="9149865" y="1977943"/>
            <a:ext cx="2843784" cy="2843784"/>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290;p24"/>
          <p:cNvSpPr txBox="1">
            <a:spLocks noGrp="1"/>
          </p:cNvSpPr>
          <p:nvPr>
            <p:ph type="body" idx="6"/>
          </p:nvPr>
        </p:nvSpPr>
        <p:spPr>
          <a:xfrm>
            <a:off x="9205237" y="5131527"/>
            <a:ext cx="2700338" cy="73818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s-MX" dirty="0" smtClean="0"/>
              <a:t>Omar Saucedo</a:t>
            </a:r>
            <a:endParaRPr dirty="0"/>
          </a:p>
          <a:p>
            <a:pPr marL="0" lvl="0" indent="0" algn="ctr" rtl="0">
              <a:lnSpc>
                <a:spcPct val="100000"/>
              </a:lnSpc>
              <a:spcBef>
                <a:spcPts val="600"/>
              </a:spcBef>
              <a:spcAft>
                <a:spcPts val="0"/>
              </a:spcAft>
              <a:buSzPts val="1440"/>
              <a:buNone/>
            </a:pPr>
            <a:endParaRPr dirty="0"/>
          </a:p>
        </p:txBody>
      </p:sp>
      <p:pic>
        <p:nvPicPr>
          <p:cNvPr id="35" name="Google Shape;293;p24"/>
          <p:cNvPicPr preferRelativeResize="0">
            <a:picLocks noGrp="1"/>
          </p:cNvPicPr>
          <p:nvPr>
            <p:ph type="pic" idx="3"/>
          </p:nvPr>
        </p:nvPicPr>
        <p:blipFill>
          <a:blip r:embed="rId7">
            <a:extLst>
              <a:ext uri="{28A0092B-C50C-407E-A947-70E740481C1C}">
                <a14:useLocalDpi xmlns:a14="http://schemas.microsoft.com/office/drawing/2010/main" val="0"/>
              </a:ext>
            </a:extLst>
          </a:blip>
          <a:stretch>
            <a:fillRect/>
          </a:stretch>
        </p:blipFill>
        <p:spPr>
          <a:xfrm>
            <a:off x="9369204" y="2213132"/>
            <a:ext cx="2392216" cy="2426886"/>
          </a:xfrm>
          <a:prstGeom prst="ellipse">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1"/>
        <p:cNvGrpSpPr/>
        <p:nvPr/>
      </p:nvGrpSpPr>
      <p:grpSpPr>
        <a:xfrm>
          <a:off x="0" y="0"/>
          <a:ext cx="0" cy="0"/>
          <a:chOff x="0" y="0"/>
          <a:chExt cx="0" cy="0"/>
        </a:xfrm>
      </p:grpSpPr>
      <p:sp>
        <p:nvSpPr>
          <p:cNvPr id="152" name="Google Shape;152;p15"/>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3" name="Google Shape;153;p15"/>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4" name="Google Shape;154;p15"/>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55" name="Google Shape;155;p15"/>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6" name="Google Shape;156;p15"/>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7" name="Google Shape;157;p15"/>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0" i="0" u="none" strike="noStrike" cap="none">
                <a:solidFill>
                  <a:schemeClr val="accent6"/>
                </a:solidFill>
                <a:latin typeface="Noto Sans Symbols"/>
                <a:ea typeface="Noto Sans Symbols"/>
                <a:cs typeface="Noto Sans Symbols"/>
                <a:sym typeface="Noto Sans Symbols"/>
              </a:rPr>
              <a:t>◤</a:t>
            </a:r>
            <a:endParaRPr sz="1000" b="0" i="0" u="none" strike="noStrike" cap="none">
              <a:solidFill>
                <a:schemeClr val="accent6"/>
              </a:solidFill>
              <a:latin typeface="Arial"/>
              <a:ea typeface="Arial"/>
              <a:cs typeface="Arial"/>
              <a:sym typeface="Arial"/>
            </a:endParaRPr>
          </a:p>
        </p:txBody>
      </p:sp>
      <p:pic>
        <p:nvPicPr>
          <p:cNvPr id="158" name="Google Shape;158;p15"/>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grpSp>
        <p:nvGrpSpPr>
          <p:cNvPr id="159" name="Google Shape;159;p15"/>
          <p:cNvGrpSpPr/>
          <p:nvPr/>
        </p:nvGrpSpPr>
        <p:grpSpPr>
          <a:xfrm>
            <a:off x="4213175" y="4626563"/>
            <a:ext cx="4869931" cy="1453798"/>
            <a:chOff x="2124823" y="235612"/>
            <a:chExt cx="4869931" cy="1453798"/>
          </a:xfrm>
        </p:grpSpPr>
        <p:sp>
          <p:nvSpPr>
            <p:cNvPr id="160" name="Google Shape;160;p15"/>
            <p:cNvSpPr/>
            <p:nvPr/>
          </p:nvSpPr>
          <p:spPr>
            <a:xfrm>
              <a:off x="2524594" y="235612"/>
              <a:ext cx="654169" cy="654169"/>
            </a:xfrm>
            <a:prstGeom prst="ellipse">
              <a:avLst/>
            </a:prstGeom>
            <a:blipFill rotWithShape="1">
              <a:blip r:embed="rId6">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2124823"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txBox="1"/>
            <p:nvPr/>
          </p:nvSpPr>
          <p:spPr>
            <a:xfrm>
              <a:off x="2124823"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Swimming</a:t>
              </a:r>
              <a:endParaRPr sz="1800" b="0" i="0" u="none" strike="noStrike" cap="none">
                <a:solidFill>
                  <a:schemeClr val="lt1"/>
                </a:solidFill>
                <a:latin typeface="Arial"/>
                <a:ea typeface="Arial"/>
                <a:cs typeface="Arial"/>
                <a:sym typeface="Arial"/>
              </a:endParaRPr>
            </a:p>
          </p:txBody>
        </p:sp>
        <p:sp>
          <p:nvSpPr>
            <p:cNvPr id="163" name="Google Shape;163;p15"/>
            <p:cNvSpPr/>
            <p:nvPr/>
          </p:nvSpPr>
          <p:spPr>
            <a:xfrm>
              <a:off x="4232704" y="235612"/>
              <a:ext cx="654169" cy="654169"/>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3832934"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txBox="1"/>
            <p:nvPr/>
          </p:nvSpPr>
          <p:spPr>
            <a:xfrm>
              <a:off x="3832934"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Tennis</a:t>
              </a:r>
              <a:endParaRPr sz="1800" b="0" i="0" u="none" strike="noStrike" cap="none">
                <a:solidFill>
                  <a:schemeClr val="lt1"/>
                </a:solidFill>
                <a:latin typeface="Arial"/>
                <a:ea typeface="Arial"/>
                <a:cs typeface="Arial"/>
                <a:sym typeface="Arial"/>
              </a:endParaRPr>
            </a:p>
          </p:txBody>
        </p:sp>
        <p:sp>
          <p:nvSpPr>
            <p:cNvPr id="166" name="Google Shape;166;p15"/>
            <p:cNvSpPr/>
            <p:nvPr/>
          </p:nvSpPr>
          <p:spPr>
            <a:xfrm>
              <a:off x="5940814" y="235612"/>
              <a:ext cx="654169" cy="654169"/>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541044" y="1107926"/>
              <a:ext cx="1453710" cy="58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txBox="1"/>
            <p:nvPr/>
          </p:nvSpPr>
          <p:spPr>
            <a:xfrm>
              <a:off x="5541044" y="1107926"/>
              <a:ext cx="1453710" cy="58148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Gym</a:t>
              </a:r>
              <a:endParaRPr sz="1800" b="0" i="0" u="none" strike="noStrike" cap="none">
                <a:solidFill>
                  <a:schemeClr val="lt1"/>
                </a:solidFill>
                <a:latin typeface="Arial"/>
                <a:ea typeface="Arial"/>
                <a:cs typeface="Arial"/>
                <a:sym typeface="Arial"/>
              </a:endParaRPr>
            </a:p>
          </p:txBody>
        </p:sp>
      </p:grpSp>
      <p:sp>
        <p:nvSpPr>
          <p:cNvPr id="169" name="Google Shape;169;p15"/>
          <p:cNvSpPr txBox="1"/>
          <p:nvPr/>
        </p:nvSpPr>
        <p:spPr>
          <a:xfrm>
            <a:off x="2088352" y="1746428"/>
            <a:ext cx="9119579" cy="2139047"/>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Arial"/>
                <a:ea typeface="Arial"/>
                <a:cs typeface="Arial"/>
                <a:sym typeface="Arial"/>
              </a:rPr>
              <a:t>Nowadays we have solutions to almost any daily problems, we can order anything within a click, we can see streaming content everywhere, but we have forgotten one of the main needs humans, which is stay healthy by physical activity.</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Right now we have many options for physical activities as the typical sports, gyms, etc. But there's a field within sports that there's no diffusion, these are the Outdoor sports or Outdoor recreation</a:t>
            </a:r>
            <a:endParaRPr sz="1800" dirty="0">
              <a:solidFill>
                <a:schemeClr val="lt1"/>
              </a:solidFill>
              <a:latin typeface="Arial"/>
              <a:ea typeface="Arial"/>
              <a:cs typeface="Arial"/>
              <a:sym typeface="Arial"/>
            </a:endParaRPr>
          </a:p>
        </p:txBody>
      </p:sp>
      <p:sp>
        <p:nvSpPr>
          <p:cNvPr id="170" name="Google Shape;170;p15"/>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5"/>
        <p:cNvGrpSpPr/>
        <p:nvPr/>
      </p:nvGrpSpPr>
      <p:grpSpPr>
        <a:xfrm>
          <a:off x="0" y="0"/>
          <a:ext cx="0" cy="0"/>
          <a:chOff x="0" y="0"/>
          <a:chExt cx="0" cy="0"/>
        </a:xfrm>
      </p:grpSpPr>
      <p:sp>
        <p:nvSpPr>
          <p:cNvPr id="176" name="Google Shape;176;p16"/>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16"/>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8" name="Google Shape;178;p16"/>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79" name="Google Shape;179;p16"/>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16"/>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16"/>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182" name="Google Shape;182;p16"/>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sp>
        <p:nvSpPr>
          <p:cNvPr id="183" name="Google Shape;183;p16"/>
          <p:cNvSpPr txBox="1"/>
          <p:nvPr/>
        </p:nvSpPr>
        <p:spPr>
          <a:xfrm>
            <a:off x="2088351" y="1441628"/>
            <a:ext cx="9119579" cy="4170372"/>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dirty="0">
                <a:solidFill>
                  <a:schemeClr val="lt1"/>
                </a:solidFill>
                <a:latin typeface="Arial"/>
                <a:ea typeface="Arial"/>
                <a:cs typeface="Arial"/>
                <a:sym typeface="Arial"/>
              </a:rPr>
              <a:t>There's a field within sports that there's no diffusion, these are the Outdoor sports or Outdoor recreation, this section of sports is actually really important because besides that they have many goods as being fit, they offer you exclusive benefits as:</a:t>
            </a:r>
            <a:endParaRPr dirty="0"/>
          </a:p>
          <a:p>
            <a:pPr marL="285750" marR="0" lvl="0" indent="-165100" algn="l" rtl="0">
              <a:spcBef>
                <a:spcPts val="0"/>
              </a:spcBef>
              <a:spcAft>
                <a:spcPts val="0"/>
              </a:spcAft>
              <a:buClr>
                <a:schemeClr val="lt1"/>
              </a:buClr>
              <a:buSzPts val="1900"/>
              <a:buFont typeface="Arial"/>
              <a:buNone/>
            </a:pPr>
            <a:endParaRPr sz="19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dirty="0">
                <a:solidFill>
                  <a:schemeClr val="lt1"/>
                </a:solidFill>
                <a:latin typeface="Arial"/>
                <a:ea typeface="Arial"/>
                <a:cs typeface="Arial"/>
                <a:sym typeface="Arial"/>
              </a:rPr>
              <a:t> being in contact with nature (flora and fauna)</a:t>
            </a:r>
            <a:endParaRPr dirty="0"/>
          </a:p>
          <a:p>
            <a:pPr marL="285750" marR="0" lvl="0" indent="-165100" algn="l" rtl="0">
              <a:spcBef>
                <a:spcPts val="0"/>
              </a:spcBef>
              <a:spcAft>
                <a:spcPts val="0"/>
              </a:spcAft>
              <a:buClr>
                <a:schemeClr val="lt1"/>
              </a:buClr>
              <a:buSzPts val="1900"/>
              <a:buFont typeface="Arial"/>
              <a:buNone/>
            </a:pPr>
            <a:endParaRPr sz="19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dirty="0">
                <a:solidFill>
                  <a:schemeClr val="lt1"/>
                </a:solidFill>
                <a:latin typeface="Arial"/>
                <a:ea typeface="Arial"/>
                <a:cs typeface="Arial"/>
                <a:sym typeface="Arial"/>
              </a:rPr>
              <a:t> make community with other people</a:t>
            </a:r>
            <a:endParaRPr dirty="0"/>
          </a:p>
          <a:p>
            <a:pPr marL="285750" marR="0" lvl="0" indent="-165100" algn="l" rtl="0">
              <a:spcBef>
                <a:spcPts val="0"/>
              </a:spcBef>
              <a:spcAft>
                <a:spcPts val="0"/>
              </a:spcAft>
              <a:buClr>
                <a:schemeClr val="lt1"/>
              </a:buClr>
              <a:buSzPts val="1900"/>
              <a:buFont typeface="Arial"/>
              <a:buNone/>
            </a:pPr>
            <a:endParaRPr sz="19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dirty="0">
                <a:solidFill>
                  <a:schemeClr val="lt1"/>
                </a:solidFill>
                <a:latin typeface="Arial"/>
                <a:ea typeface="Arial"/>
                <a:cs typeface="Arial"/>
                <a:sym typeface="Arial"/>
              </a:rPr>
              <a:t>nature's conscience and  ecological responsibility</a:t>
            </a:r>
            <a:endParaRPr dirty="0"/>
          </a:p>
          <a:p>
            <a:pPr marL="285750" marR="0" lvl="0" indent="-165100" algn="l" rtl="0">
              <a:spcBef>
                <a:spcPts val="0"/>
              </a:spcBef>
              <a:spcAft>
                <a:spcPts val="0"/>
              </a:spcAft>
              <a:buClr>
                <a:schemeClr val="lt1"/>
              </a:buClr>
              <a:buSzPts val="1900"/>
              <a:buFont typeface="Arial"/>
              <a:buNone/>
            </a:pPr>
            <a:endParaRPr sz="190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900"/>
              <a:buFont typeface="Arial"/>
              <a:buChar char="•"/>
            </a:pPr>
            <a:r>
              <a:rPr lang="en-US" sz="1900" dirty="0">
                <a:solidFill>
                  <a:schemeClr val="lt1"/>
                </a:solidFill>
                <a:latin typeface="Arial"/>
                <a:ea typeface="Arial"/>
                <a:cs typeface="Arial"/>
                <a:sym typeface="Arial"/>
              </a:rPr>
              <a:t>they challenge you not only physical but mentally too because of the constant changing environment</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p:txBody>
      </p:sp>
      <p:sp>
        <p:nvSpPr>
          <p:cNvPr id="184" name="Google Shape;184;p16"/>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9"/>
        <p:cNvGrpSpPr/>
        <p:nvPr/>
      </p:nvGrpSpPr>
      <p:grpSpPr>
        <a:xfrm>
          <a:off x="0" y="0"/>
          <a:ext cx="0" cy="0"/>
          <a:chOff x="0" y="0"/>
          <a:chExt cx="0" cy="0"/>
        </a:xfrm>
      </p:grpSpPr>
      <p:sp>
        <p:nvSpPr>
          <p:cNvPr id="190" name="Google Shape;190;p17"/>
          <p:cNvSpPr/>
          <p:nvPr/>
        </p:nvSpPr>
        <p:spPr>
          <a:xfrm>
            <a:off x="1524" y="0"/>
            <a:ext cx="12188952"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17"/>
          <p:cNvSpPr/>
          <p:nvPr/>
        </p:nvSpPr>
        <p:spPr>
          <a:xfrm>
            <a:off x="0" y="0"/>
            <a:ext cx="12189867" cy="685528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2" name="Google Shape;192;p17"/>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193" name="Google Shape;193;p17"/>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17"/>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17"/>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pic>
        <p:nvPicPr>
          <p:cNvPr id="196" name="Google Shape;196;p17"/>
          <p:cNvPicPr preferRelativeResize="0"/>
          <p:nvPr/>
        </p:nvPicPr>
        <p:blipFill rotWithShape="1">
          <a:blip r:embed="rId4">
            <a:alphaModFix/>
          </a:blip>
          <a:srcRect/>
          <a:stretch/>
        </p:blipFill>
        <p:spPr>
          <a:xfrm>
            <a:off x="1007761" y="287629"/>
            <a:ext cx="11182106" cy="6299253"/>
          </a:xfrm>
          <a:prstGeom prst="rect">
            <a:avLst/>
          </a:prstGeom>
          <a:blipFill rotWithShape="1">
            <a:blip r:embed="rId5">
              <a:alphaModFix/>
            </a:blip>
            <a:stretch>
              <a:fillRect/>
            </a:stretch>
          </a:blipFill>
          <a:ln>
            <a:noFill/>
          </a:ln>
          <a:effectLst>
            <a:outerShdw blurRad="50800" dist="50800" dir="5400000" algn="ctr" rotWithShape="0">
              <a:srgbClr val="000000">
                <a:alpha val="63921"/>
              </a:srgbClr>
            </a:outerShdw>
          </a:effectLst>
        </p:spPr>
      </p:pic>
      <p:sp>
        <p:nvSpPr>
          <p:cNvPr id="197" name="Google Shape;197;p17"/>
          <p:cNvSpPr txBox="1"/>
          <p:nvPr/>
        </p:nvSpPr>
        <p:spPr>
          <a:xfrm>
            <a:off x="2088351" y="1441628"/>
            <a:ext cx="9119579" cy="221599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You get vitamin D which is really important for our bodies</a:t>
            </a:r>
            <a:endParaRPr/>
          </a:p>
          <a:p>
            <a:pPr marL="285750" marR="0" lvl="0" indent="-158750" algn="l" rtl="0">
              <a:spcBef>
                <a:spcPts val="0"/>
              </a:spcBef>
              <a:spcAft>
                <a:spcPts val="0"/>
              </a:spcAft>
              <a:buClr>
                <a:schemeClr val="lt1"/>
              </a:buClr>
              <a:buSzPts val="2000"/>
              <a:buFont typeface="Arial"/>
              <a:buNone/>
            </a:pPr>
            <a:endParaRPr sz="20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Possibility to maintain our forests and green areas with government collaboration (natural reserves)</a:t>
            </a:r>
            <a:endParaRPr/>
          </a:p>
          <a:p>
            <a:pPr marL="285750" marR="0" lvl="0" indent="-158750" algn="l" rtl="0">
              <a:spcBef>
                <a:spcPts val="0"/>
              </a:spcBef>
              <a:spcAft>
                <a:spcPts val="0"/>
              </a:spcAft>
              <a:buClr>
                <a:schemeClr val="lt1"/>
              </a:buClr>
              <a:buSzPts val="2000"/>
              <a:buFont typeface="Arial"/>
              <a:buNone/>
            </a:pPr>
            <a:endParaRPr sz="20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2000"/>
              <a:buFont typeface="Arial"/>
              <a:buChar char="•"/>
            </a:pPr>
            <a:r>
              <a:rPr lang="en-US" sz="2000" b="1" u="sng">
                <a:solidFill>
                  <a:schemeClr val="lt1"/>
                </a:solidFill>
                <a:latin typeface="Arial"/>
                <a:ea typeface="Arial"/>
                <a:cs typeface="Arial"/>
                <a:sym typeface="Arial"/>
              </a:rPr>
              <a:t>You don't need a membership</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17"/>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Why Timberhut?</a:t>
            </a:r>
            <a:endParaRPr sz="306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alpha val="69803"/>
          </a:schemeClr>
        </a:solidFill>
        <a:effectLst/>
      </p:bgPr>
    </p:bg>
    <p:spTree>
      <p:nvGrpSpPr>
        <p:cNvPr id="1" name="Shape 203"/>
        <p:cNvGrpSpPr/>
        <p:nvPr/>
      </p:nvGrpSpPr>
      <p:grpSpPr>
        <a:xfrm>
          <a:off x="0" y="0"/>
          <a:ext cx="0" cy="0"/>
          <a:chOff x="0" y="0"/>
          <a:chExt cx="0" cy="0"/>
        </a:xfrm>
      </p:grpSpPr>
      <p:sp>
        <p:nvSpPr>
          <p:cNvPr id="204" name="Google Shape;204;p18"/>
          <p:cNvSpPr/>
          <p:nvPr/>
        </p:nvSpPr>
        <p:spPr>
          <a:xfrm>
            <a:off x="1524" y="0"/>
            <a:ext cx="12188952" cy="6858000"/>
          </a:xfrm>
          <a:prstGeom prst="rect">
            <a:avLst/>
          </a:prstGeom>
          <a:solidFill>
            <a:schemeClr val="dk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18"/>
          <p:cNvSpPr/>
          <p:nvPr/>
        </p:nvSpPr>
        <p:spPr>
          <a:xfrm>
            <a:off x="0" y="0"/>
            <a:ext cx="12189867" cy="6855282"/>
          </a:xfrm>
          <a:prstGeom prst="rect">
            <a:avLst/>
          </a:prstGeom>
          <a:solidFill>
            <a:schemeClr val="dk2">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6" name="Google Shape;206;p18"/>
          <p:cNvPicPr preferRelativeResize="0"/>
          <p:nvPr/>
        </p:nvPicPr>
        <p:blipFill rotWithShape="1">
          <a:blip r:embed="rId3">
            <a:alphaModFix/>
          </a:blip>
          <a:srcRect/>
          <a:stretch/>
        </p:blipFill>
        <p:spPr>
          <a:xfrm>
            <a:off x="1067" y="0"/>
            <a:ext cx="12189867" cy="6858000"/>
          </a:xfrm>
          <a:prstGeom prst="rect">
            <a:avLst/>
          </a:prstGeom>
          <a:noFill/>
          <a:ln>
            <a:noFill/>
          </a:ln>
        </p:spPr>
      </p:pic>
      <p:sp>
        <p:nvSpPr>
          <p:cNvPr id="207" name="Google Shape;207;p18"/>
          <p:cNvSpPr/>
          <p:nvPr/>
        </p:nvSpPr>
        <p:spPr>
          <a:xfrm>
            <a:off x="0" y="0"/>
            <a:ext cx="964174"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18" descr="Rectángulo azul"/>
          <p:cNvSpPr/>
          <p:nvPr/>
        </p:nvSpPr>
        <p:spPr>
          <a:xfrm>
            <a:off x="1007760" y="0"/>
            <a:ext cx="11184239" cy="6858000"/>
          </a:xfrm>
          <a:prstGeom prst="rect">
            <a:avLst/>
          </a:prstGeom>
          <a:blipFill rotWithShape="1">
            <a:blip r:embed="rId4">
              <a:alphaModFix/>
            </a:blip>
            <a:stretch>
              <a:fillRect l="-11" r="-10"/>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18"/>
          <p:cNvSpPr/>
          <p:nvPr/>
        </p:nvSpPr>
        <p:spPr>
          <a:xfrm>
            <a:off x="962042" y="0"/>
            <a:ext cx="45719"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18"/>
          <p:cNvSpPr txBox="1"/>
          <p:nvPr/>
        </p:nvSpPr>
        <p:spPr>
          <a:xfrm>
            <a:off x="2194943" y="641225"/>
            <a:ext cx="415636" cy="369332"/>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211" name="Google Shape;211;p18" descr="Personas con documentos"/>
          <p:cNvSpPr/>
          <p:nvPr/>
        </p:nvSpPr>
        <p:spPr>
          <a:xfrm>
            <a:off x="1007760" y="0"/>
            <a:ext cx="1118424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18"/>
          <p:cNvSpPr txBox="1"/>
          <p:nvPr/>
        </p:nvSpPr>
        <p:spPr>
          <a:xfrm>
            <a:off x="2088351" y="1441628"/>
            <a:ext cx="9119579" cy="300082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chemeClr val="lt1"/>
                </a:solidFill>
                <a:latin typeface="Arial"/>
                <a:ea typeface="Arial"/>
                <a:cs typeface="Arial"/>
                <a:sym typeface="Arial"/>
              </a:rPr>
              <a:t>The main reason to develop this project is to make a positive impact to our community by being the bridge between outdoors sports and people, all with a responsible approach and always promoting good values and healthy habits.</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Be the impulse that the growing Outdoors business area needs by making sponsorships and business covenants with the existing enterprises in the field.</a:t>
            </a:r>
            <a:endParaRPr/>
          </a:p>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We are not here to be a competitor, but to be the cluster of a growing and </a:t>
            </a: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900">
                <a:solidFill>
                  <a:schemeClr val="lt1"/>
                </a:solidFill>
                <a:latin typeface="Arial"/>
                <a:ea typeface="Arial"/>
                <a:cs typeface="Arial"/>
                <a:sym typeface="Arial"/>
              </a:rPr>
              <a:t>successful area as Outdoors is.</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18"/>
          <p:cNvSpPr>
            <a:spLocks noGrp="1"/>
          </p:cNvSpPr>
          <p:nvPr>
            <p:ph type="title"/>
          </p:nvPr>
        </p:nvSpPr>
        <p:spPr>
          <a:xfrm>
            <a:off x="1968279" y="558966"/>
            <a:ext cx="456499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Objective</a:t>
            </a:r>
            <a:endParaRPr sz="306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0"/>
          <p:cNvPicPr preferRelativeResize="0"/>
          <p:nvPr/>
        </p:nvPicPr>
        <p:blipFill rotWithShape="1">
          <a:blip r:embed="rId3">
            <a:alphaModFix/>
          </a:blip>
          <a:srcRect/>
          <a:stretch/>
        </p:blipFill>
        <p:spPr>
          <a:xfrm>
            <a:off x="1007760" y="-2718"/>
            <a:ext cx="11184239" cy="6849841"/>
          </a:xfrm>
          <a:prstGeom prst="rect">
            <a:avLst/>
          </a:prstGeom>
          <a:blipFill rotWithShape="1">
            <a:blip r:embed="rId4">
              <a:alphaModFix/>
            </a:blip>
            <a:stretch>
              <a:fillRect/>
            </a:stretch>
          </a:blipFill>
          <a:ln>
            <a:noFill/>
          </a:ln>
          <a:effectLst>
            <a:outerShdw blurRad="50800" dist="50800" dir="5400000" algn="ctr" rotWithShape="0">
              <a:srgbClr val="000000">
                <a:alpha val="63921"/>
              </a:srgbClr>
            </a:outerShdw>
          </a:effectLst>
        </p:spPr>
      </p:pic>
      <p:sp>
        <p:nvSpPr>
          <p:cNvPr id="234" name="Google Shape;234;p20"/>
          <p:cNvSpPr txBox="1"/>
          <p:nvPr/>
        </p:nvSpPr>
        <p:spPr>
          <a:xfrm>
            <a:off x="2088351" y="1441628"/>
            <a:ext cx="9119579" cy="2877711"/>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9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This Project is a social network in which it is intended that fans of outdoor sports can share their experiences about their preferred on the social network, in which they can share photos, tips, experiences and the location of the destination they are visiting.</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Arial"/>
                <a:ea typeface="Arial"/>
                <a:cs typeface="Arial"/>
                <a:sym typeface="Arial"/>
              </a:rPr>
              <a:t/>
            </a:r>
            <a:br>
              <a:rPr lang="en-US"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p:txBody>
      </p:sp>
      <p:sp>
        <p:nvSpPr>
          <p:cNvPr id="235" name="Google Shape;235;p20"/>
          <p:cNvSpPr>
            <a:spLocks noGrp="1"/>
          </p:cNvSpPr>
          <p:nvPr>
            <p:ph type="title"/>
          </p:nvPr>
        </p:nvSpPr>
        <p:spPr>
          <a:xfrm>
            <a:off x="1968278" y="558966"/>
            <a:ext cx="5493677"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What is Timberhut? </a:t>
            </a:r>
            <a:endParaRPr sz="306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1" descr="Conexiones digitales"/>
          <p:cNvPicPr preferRelativeResize="0"/>
          <p:nvPr/>
        </p:nvPicPr>
        <p:blipFill rotWithShape="1">
          <a:blip r:embed="rId3">
            <a:alphaModFix/>
          </a:blip>
          <a:srcRect l="13265" t="9090" r="3502"/>
          <a:stretch/>
        </p:blipFill>
        <p:spPr>
          <a:xfrm>
            <a:off x="1018902" y="10"/>
            <a:ext cx="11173098" cy="6857990"/>
          </a:xfrm>
          <a:prstGeom prst="rect">
            <a:avLst/>
          </a:prstGeom>
          <a:noFill/>
          <a:ln>
            <a:noFill/>
          </a:ln>
        </p:spPr>
      </p:pic>
      <p:sp>
        <p:nvSpPr>
          <p:cNvPr id="242" name="Google Shape;242;p21"/>
          <p:cNvSpPr txBox="1"/>
          <p:nvPr/>
        </p:nvSpPr>
        <p:spPr>
          <a:xfrm>
            <a:off x="2088351" y="1441628"/>
            <a:ext cx="9119579" cy="2308324"/>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Our project has a </a:t>
            </a:r>
            <a:r>
              <a:rPr lang="en-US" sz="1800" dirty="0" smtClean="0">
                <a:solidFill>
                  <a:schemeClr val="lt1"/>
                </a:solidFill>
                <a:latin typeface="Arial"/>
                <a:ea typeface="Arial"/>
                <a:cs typeface="Arial"/>
                <a:sym typeface="Arial"/>
              </a:rPr>
              <a:t>REST </a:t>
            </a:r>
            <a:r>
              <a:rPr lang="en-US" sz="1800" dirty="0">
                <a:solidFill>
                  <a:schemeClr val="lt1"/>
                </a:solidFill>
                <a:latin typeface="Arial"/>
                <a:ea typeface="Arial"/>
                <a:cs typeface="Arial"/>
                <a:sym typeface="Arial"/>
              </a:rPr>
              <a:t>architecture, we made a Rest API and we consume data with a web application.</a:t>
            </a:r>
            <a:endParaRPr dirty="0"/>
          </a:p>
          <a:p>
            <a:pPr marL="0" marR="0" lvl="0" indent="0" algn="l" rtl="0">
              <a:spcBef>
                <a:spcPts val="0"/>
              </a:spcBef>
              <a:spcAft>
                <a:spcPts val="0"/>
              </a:spcAft>
              <a:buNone/>
            </a:pPr>
            <a:r>
              <a:rPr lang="en-US" sz="1800" dirty="0">
                <a:solidFill>
                  <a:schemeClr val="lt1"/>
                </a:solidFill>
                <a:latin typeface="Arial"/>
                <a:ea typeface="Arial"/>
                <a:cs typeface="Arial"/>
                <a:sym typeface="Arial"/>
              </a:rPr>
              <a:t>In the web application, we used HTML, CSS, </a:t>
            </a:r>
            <a:r>
              <a:rPr lang="en-US" sz="1800" dirty="0" err="1">
                <a:solidFill>
                  <a:schemeClr val="lt1"/>
                </a:solidFill>
                <a:latin typeface="Arial"/>
                <a:ea typeface="Arial"/>
                <a:cs typeface="Arial"/>
                <a:sym typeface="Arial"/>
              </a:rPr>
              <a:t>Javascript</a:t>
            </a:r>
            <a:r>
              <a:rPr lang="en-US" sz="1800" dirty="0">
                <a:solidFill>
                  <a:schemeClr val="lt1"/>
                </a:solidFill>
                <a:latin typeface="Arial"/>
                <a:ea typeface="Arial"/>
                <a:cs typeface="Arial"/>
                <a:sym typeface="Arial"/>
              </a:rPr>
              <a:t> and Bootstrap library. </a:t>
            </a:r>
            <a:endParaRPr dirty="0"/>
          </a:p>
          <a:p>
            <a:pPr marL="0" marR="0" lvl="0" indent="0" algn="l" rtl="0">
              <a:spcBef>
                <a:spcPts val="0"/>
              </a:spcBef>
              <a:spcAft>
                <a:spcPts val="0"/>
              </a:spcAft>
              <a:buNone/>
            </a:pPr>
            <a:r>
              <a:rPr lang="en-US" sz="1800" dirty="0">
                <a:solidFill>
                  <a:schemeClr val="lt1"/>
                </a:solidFill>
                <a:latin typeface="Arial"/>
                <a:ea typeface="Arial"/>
                <a:cs typeface="Arial"/>
                <a:sym typeface="Arial"/>
              </a:rPr>
              <a:t>Server communication was made via HTTP petitions with the API, we used AJAX and Fetch, the last one to send files to the server, like a photo from the user.</a:t>
            </a:r>
            <a:br>
              <a:rPr lang="en-US" sz="1800" dirty="0">
                <a:solidFill>
                  <a:schemeClr val="lt1"/>
                </a:solidFill>
                <a:latin typeface="Arial"/>
                <a:ea typeface="Arial"/>
                <a:cs typeface="Arial"/>
                <a:sym typeface="Arial"/>
              </a:rPr>
            </a:br>
            <a:endParaRPr dirty="0"/>
          </a:p>
        </p:txBody>
      </p:sp>
      <p:sp>
        <p:nvSpPr>
          <p:cNvPr id="243" name="Google Shape;243;p21"/>
          <p:cNvSpPr>
            <a:spLocks noGrp="1"/>
          </p:cNvSpPr>
          <p:nvPr>
            <p:ph type="title"/>
          </p:nvPr>
        </p:nvSpPr>
        <p:spPr>
          <a:xfrm>
            <a:off x="1968279" y="558966"/>
            <a:ext cx="5412235"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Applied Technologies</a:t>
            </a:r>
            <a:endParaRPr sz="3060"/>
          </a:p>
        </p:txBody>
      </p:sp>
      <p:pic>
        <p:nvPicPr>
          <p:cNvPr id="245" name="Google Shape;245;p21"/>
          <p:cNvPicPr preferRelativeResize="0"/>
          <p:nvPr/>
        </p:nvPicPr>
        <p:blipFill rotWithShape="1">
          <a:blip r:embed="rId4">
            <a:alphaModFix/>
          </a:blip>
          <a:srcRect/>
          <a:stretch/>
        </p:blipFill>
        <p:spPr>
          <a:xfrm>
            <a:off x="4859382" y="3936849"/>
            <a:ext cx="2612573" cy="1314554"/>
          </a:xfrm>
          <a:prstGeom prst="rect">
            <a:avLst/>
          </a:prstGeom>
          <a:noFill/>
          <a:ln>
            <a:noFill/>
          </a:ln>
        </p:spPr>
      </p:pic>
      <p:pic>
        <p:nvPicPr>
          <p:cNvPr id="246" name="Google Shape;246;p21"/>
          <p:cNvPicPr preferRelativeResize="0"/>
          <p:nvPr/>
        </p:nvPicPr>
        <p:blipFill rotWithShape="1">
          <a:blip r:embed="rId5">
            <a:alphaModFix/>
          </a:blip>
          <a:srcRect/>
          <a:stretch/>
        </p:blipFill>
        <p:spPr>
          <a:xfrm>
            <a:off x="8219249" y="3936849"/>
            <a:ext cx="2326050" cy="1308403"/>
          </a:xfrm>
          <a:prstGeom prst="rect">
            <a:avLst/>
          </a:prstGeom>
          <a:noFill/>
          <a:ln>
            <a:noFill/>
          </a:ln>
        </p:spPr>
      </p:pic>
      <p:pic>
        <p:nvPicPr>
          <p:cNvPr id="247" name="Google Shape;247;p21"/>
          <p:cNvPicPr preferRelativeResize="0"/>
          <p:nvPr/>
        </p:nvPicPr>
        <p:blipFill rotWithShape="1">
          <a:blip r:embed="rId6">
            <a:alphaModFix/>
          </a:blip>
          <a:srcRect/>
          <a:stretch/>
        </p:blipFill>
        <p:spPr>
          <a:xfrm>
            <a:off x="2621279" y="5438300"/>
            <a:ext cx="2612573" cy="1254036"/>
          </a:xfrm>
          <a:prstGeom prst="rect">
            <a:avLst/>
          </a:prstGeom>
          <a:noFill/>
          <a:ln>
            <a:noFill/>
          </a:ln>
        </p:spPr>
      </p:pic>
      <p:pic>
        <p:nvPicPr>
          <p:cNvPr id="248" name="Google Shape;248;p21"/>
          <p:cNvPicPr preferRelativeResize="0"/>
          <p:nvPr/>
        </p:nvPicPr>
        <p:blipFill rotWithShape="1">
          <a:blip r:embed="rId7">
            <a:alphaModFix/>
          </a:blip>
          <a:srcRect/>
          <a:stretch/>
        </p:blipFill>
        <p:spPr>
          <a:xfrm>
            <a:off x="6965151" y="5431769"/>
            <a:ext cx="2647328" cy="126709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2" descr="Conexiones digitales"/>
          <p:cNvPicPr preferRelativeResize="0"/>
          <p:nvPr/>
        </p:nvPicPr>
        <p:blipFill rotWithShape="1">
          <a:blip r:embed="rId3">
            <a:alphaModFix/>
          </a:blip>
          <a:srcRect l="13265" t="9090" r="3502"/>
          <a:stretch/>
        </p:blipFill>
        <p:spPr>
          <a:xfrm>
            <a:off x="1018902" y="10"/>
            <a:ext cx="11173098" cy="6857990"/>
          </a:xfrm>
          <a:prstGeom prst="rect">
            <a:avLst/>
          </a:prstGeom>
          <a:noFill/>
          <a:ln>
            <a:noFill/>
          </a:ln>
        </p:spPr>
      </p:pic>
      <p:sp>
        <p:nvSpPr>
          <p:cNvPr id="255" name="Google Shape;255;p22"/>
          <p:cNvSpPr txBox="1"/>
          <p:nvPr/>
        </p:nvSpPr>
        <p:spPr>
          <a:xfrm>
            <a:off x="2088351" y="1441628"/>
            <a:ext cx="9119579" cy="2031325"/>
          </a:xfrm>
          <a:prstGeom prst="rect">
            <a:avLst/>
          </a:prstGeom>
          <a:solidFill>
            <a:srgbClr val="A5A5A5">
              <a:alpha val="68627"/>
            </a:srgbClr>
          </a:solidFill>
          <a:ln w="9525" cap="flat" cmpd="sng">
            <a:solidFill>
              <a:srgbClr val="FAFDF8"/>
            </a:solidFill>
            <a:prstDash val="solid"/>
            <a:round/>
            <a:headEnd type="none" w="sm" len="sm"/>
            <a:tailEnd type="none" w="sm" len="sm"/>
          </a:ln>
          <a:effectLst>
            <a:outerShdw blurRad="50800" dist="50800" dir="5400000" algn="ctr" rotWithShape="0">
              <a:srgbClr val="000000"/>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For the API development we used Java with the framework Spring, which created the layers, to receive petitions, send and receive data, processing data, and connection with the database. </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The management of database was made with MySQL</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Google Cloud service was used to store a photo and get a public URL, which is saved on the database to be shown on the web application.   </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22"/>
          <p:cNvSpPr>
            <a:spLocks noGrp="1"/>
          </p:cNvSpPr>
          <p:nvPr>
            <p:ph type="title"/>
          </p:nvPr>
        </p:nvSpPr>
        <p:spPr>
          <a:xfrm>
            <a:off x="1968279" y="558966"/>
            <a:ext cx="5412235" cy="695765"/>
          </a:xfrm>
          <a:prstGeom prst="parallelogram">
            <a:avLst>
              <a:gd name="adj" fmla="val 99596"/>
            </a:avLst>
          </a:prstGeom>
          <a:solidFill>
            <a:srgbClr val="A5A5A5">
              <a:alpha val="84705"/>
            </a:srgb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060"/>
              <a:buFont typeface="Arial"/>
              <a:buNone/>
            </a:pPr>
            <a:r>
              <a:rPr lang="en-US" sz="3060"/>
              <a:t>Applied Technologies</a:t>
            </a:r>
            <a:endParaRPr sz="3060"/>
          </a:p>
        </p:txBody>
      </p:sp>
      <p:pic>
        <p:nvPicPr>
          <p:cNvPr id="257" name="Google Shape;257;p22"/>
          <p:cNvPicPr preferRelativeResize="0"/>
          <p:nvPr/>
        </p:nvPicPr>
        <p:blipFill rotWithShape="1">
          <a:blip r:embed="rId4">
            <a:alphaModFix/>
          </a:blip>
          <a:srcRect/>
          <a:stretch/>
        </p:blipFill>
        <p:spPr>
          <a:xfrm>
            <a:off x="8002262" y="3688161"/>
            <a:ext cx="2850968" cy="1267097"/>
          </a:xfrm>
          <a:prstGeom prst="rect">
            <a:avLst/>
          </a:prstGeom>
          <a:noFill/>
          <a:ln>
            <a:noFill/>
          </a:ln>
        </p:spPr>
      </p:pic>
      <p:pic>
        <p:nvPicPr>
          <p:cNvPr id="258" name="Google Shape;258;p22"/>
          <p:cNvPicPr preferRelativeResize="0"/>
          <p:nvPr/>
        </p:nvPicPr>
        <p:blipFill rotWithShape="1">
          <a:blip r:embed="rId5">
            <a:alphaModFix/>
          </a:blip>
          <a:srcRect/>
          <a:stretch/>
        </p:blipFill>
        <p:spPr>
          <a:xfrm>
            <a:off x="2273406" y="3780524"/>
            <a:ext cx="2188549" cy="1314078"/>
          </a:xfrm>
          <a:prstGeom prst="rect">
            <a:avLst/>
          </a:prstGeom>
          <a:noFill/>
          <a:ln>
            <a:noFill/>
          </a:ln>
        </p:spPr>
      </p:pic>
      <p:pic>
        <p:nvPicPr>
          <p:cNvPr id="259" name="Google Shape;259;p22"/>
          <p:cNvPicPr preferRelativeResize="0"/>
          <p:nvPr/>
        </p:nvPicPr>
        <p:blipFill rotWithShape="1">
          <a:blip r:embed="rId6">
            <a:alphaModFix/>
          </a:blip>
          <a:srcRect/>
          <a:stretch/>
        </p:blipFill>
        <p:spPr>
          <a:xfrm>
            <a:off x="5496891" y="3688161"/>
            <a:ext cx="1314078" cy="131407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700</Words>
  <Application>Microsoft Office PowerPoint</Application>
  <PresentationFormat>Panorámica</PresentationFormat>
  <Paragraphs>75</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Noto Sans Symbols</vt:lpstr>
      <vt:lpstr>Madison</vt:lpstr>
      <vt:lpstr>Timberhut Social Network</vt:lpstr>
      <vt:lpstr>Team members.</vt:lpstr>
      <vt:lpstr>Why Timberhut?</vt:lpstr>
      <vt:lpstr>Why Timberhut?</vt:lpstr>
      <vt:lpstr>Why Timberhut?</vt:lpstr>
      <vt:lpstr>Objective</vt:lpstr>
      <vt:lpstr>What is Timberhut? </vt:lpstr>
      <vt:lpstr>Applied Technologies</vt:lpstr>
      <vt:lpstr>Applied Technologies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Timberhut Social Network</dc:title>
  <cp:lastModifiedBy>Omar Hernández</cp:lastModifiedBy>
  <cp:revision>9</cp:revision>
  <dcterms:modified xsi:type="dcterms:W3CDTF">2020-04-16T18:02:28Z</dcterms:modified>
</cp:coreProperties>
</file>